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media/image190.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154"/>
  </p:notesMasterIdLst>
  <p:sldIdLst>
    <p:sldId id="453" r:id="rId2"/>
    <p:sldId id="455" r:id="rId3"/>
    <p:sldId id="456" r:id="rId4"/>
    <p:sldId id="457" r:id="rId5"/>
    <p:sldId id="458" r:id="rId6"/>
    <p:sldId id="333" r:id="rId7"/>
    <p:sldId id="588" r:id="rId8"/>
    <p:sldId id="587" r:id="rId9"/>
    <p:sldId id="594" r:id="rId10"/>
    <p:sldId id="610" r:id="rId11"/>
    <p:sldId id="593" r:id="rId12"/>
    <p:sldId id="592" r:id="rId13"/>
    <p:sldId id="330" r:id="rId14"/>
    <p:sldId id="595" r:id="rId15"/>
    <p:sldId id="596" r:id="rId16"/>
    <p:sldId id="598" r:id="rId17"/>
    <p:sldId id="599" r:id="rId18"/>
    <p:sldId id="600" r:id="rId19"/>
    <p:sldId id="601" r:id="rId20"/>
    <p:sldId id="605" r:id="rId21"/>
    <p:sldId id="609" r:id="rId22"/>
    <p:sldId id="607" r:id="rId23"/>
    <p:sldId id="341" r:id="rId24"/>
    <p:sldId id="459" r:id="rId25"/>
    <p:sldId id="547" r:id="rId26"/>
    <p:sldId id="337" r:id="rId27"/>
    <p:sldId id="460" r:id="rId28"/>
    <p:sldId id="260" r:id="rId29"/>
    <p:sldId id="462" r:id="rId30"/>
    <p:sldId id="338" r:id="rId31"/>
    <p:sldId id="570" r:id="rId32"/>
    <p:sldId id="340" r:id="rId33"/>
    <p:sldId id="303" r:id="rId34"/>
    <p:sldId id="515" r:id="rId35"/>
    <p:sldId id="461" r:id="rId36"/>
    <p:sldId id="463" r:id="rId37"/>
    <p:sldId id="447" r:id="rId38"/>
    <p:sldId id="448" r:id="rId39"/>
    <p:sldId id="449" r:id="rId40"/>
    <p:sldId id="464" r:id="rId41"/>
    <p:sldId id="343" r:id="rId42"/>
    <p:sldId id="466" r:id="rId43"/>
    <p:sldId id="344" r:id="rId44"/>
    <p:sldId id="347" r:id="rId45"/>
    <p:sldId id="348" r:id="rId46"/>
    <p:sldId id="360" r:id="rId47"/>
    <p:sldId id="361" r:id="rId48"/>
    <p:sldId id="363" r:id="rId49"/>
    <p:sldId id="468" r:id="rId50"/>
    <p:sldId id="522" r:id="rId51"/>
    <p:sldId id="472" r:id="rId52"/>
    <p:sldId id="350" r:id="rId53"/>
    <p:sldId id="470" r:id="rId54"/>
    <p:sldId id="353" r:id="rId55"/>
    <p:sldId id="473" r:id="rId56"/>
    <p:sldId id="529" r:id="rId57"/>
    <p:sldId id="414" r:id="rId58"/>
    <p:sldId id="415" r:id="rId59"/>
    <p:sldId id="416" r:id="rId60"/>
    <p:sldId id="417" r:id="rId61"/>
    <p:sldId id="418" r:id="rId62"/>
    <p:sldId id="474" r:id="rId63"/>
    <p:sldId id="475" r:id="rId64"/>
    <p:sldId id="419" r:id="rId65"/>
    <p:sldId id="420" r:id="rId66"/>
    <p:sldId id="431" r:id="rId67"/>
    <p:sldId id="432" r:id="rId68"/>
    <p:sldId id="519" r:id="rId69"/>
    <p:sldId id="442" r:id="rId70"/>
    <p:sldId id="443" r:id="rId71"/>
    <p:sldId id="441" r:id="rId72"/>
    <p:sldId id="527" r:id="rId73"/>
    <p:sldId id="528" r:id="rId74"/>
    <p:sldId id="477" r:id="rId75"/>
    <p:sldId id="555" r:id="rId76"/>
    <p:sldId id="554" r:id="rId77"/>
    <p:sldId id="425" r:id="rId78"/>
    <p:sldId id="534" r:id="rId79"/>
    <p:sldId id="536" r:id="rId80"/>
    <p:sldId id="482" r:id="rId81"/>
    <p:sldId id="481" r:id="rId82"/>
    <p:sldId id="530" r:id="rId83"/>
    <p:sldId id="484" r:id="rId84"/>
    <p:sldId id="485" r:id="rId85"/>
    <p:sldId id="486" r:id="rId86"/>
    <p:sldId id="493" r:id="rId87"/>
    <p:sldId id="494" r:id="rId88"/>
    <p:sldId id="495" r:id="rId89"/>
    <p:sldId id="496" r:id="rId90"/>
    <p:sldId id="535" r:id="rId91"/>
    <p:sldId id="497" r:id="rId92"/>
    <p:sldId id="498" r:id="rId93"/>
    <p:sldId id="499" r:id="rId94"/>
    <p:sldId id="501" r:id="rId95"/>
    <p:sldId id="488" r:id="rId96"/>
    <p:sldId id="489" r:id="rId97"/>
    <p:sldId id="490" r:id="rId98"/>
    <p:sldId id="491" r:id="rId99"/>
    <p:sldId id="492" r:id="rId100"/>
    <p:sldId id="531" r:id="rId101"/>
    <p:sldId id="533" r:id="rId102"/>
    <p:sldId id="502" r:id="rId103"/>
    <p:sldId id="503" r:id="rId104"/>
    <p:sldId id="504" r:id="rId105"/>
    <p:sldId id="532" r:id="rId106"/>
    <p:sldId id="541" r:id="rId107"/>
    <p:sldId id="512" r:id="rId108"/>
    <p:sldId id="513" r:id="rId109"/>
    <p:sldId id="480" r:id="rId110"/>
    <p:sldId id="538" r:id="rId111"/>
    <p:sldId id="537" r:id="rId112"/>
    <p:sldId id="540" r:id="rId113"/>
    <p:sldId id="539" r:id="rId114"/>
    <p:sldId id="543" r:id="rId115"/>
    <p:sldId id="542" r:id="rId116"/>
    <p:sldId id="514" r:id="rId117"/>
    <p:sldId id="355" r:id="rId118"/>
    <p:sldId id="545" r:id="rId119"/>
    <p:sldId id="549" r:id="rId120"/>
    <p:sldId id="451" r:id="rId121"/>
    <p:sldId id="558" r:id="rId122"/>
    <p:sldId id="552" r:id="rId123"/>
    <p:sldId id="559" r:id="rId124"/>
    <p:sldId id="612" r:id="rId125"/>
    <p:sldId id="562" r:id="rId126"/>
    <p:sldId id="560" r:id="rId127"/>
    <p:sldId id="565" r:id="rId128"/>
    <p:sldId id="563" r:id="rId129"/>
    <p:sldId id="567" r:id="rId130"/>
    <p:sldId id="564" r:id="rId131"/>
    <p:sldId id="568" r:id="rId132"/>
    <p:sldId id="611" r:id="rId133"/>
    <p:sldId id="292" r:id="rId134"/>
    <p:sldId id="571" r:id="rId135"/>
    <p:sldId id="452" r:id="rId136"/>
    <p:sldId id="572" r:id="rId137"/>
    <p:sldId id="569" r:id="rId138"/>
    <p:sldId id="574" r:id="rId139"/>
    <p:sldId id="575" r:id="rId140"/>
    <p:sldId id="576" r:id="rId141"/>
    <p:sldId id="577" r:id="rId142"/>
    <p:sldId id="578" r:id="rId143"/>
    <p:sldId id="579" r:id="rId144"/>
    <p:sldId id="580" r:id="rId145"/>
    <p:sldId id="581" r:id="rId146"/>
    <p:sldId id="582" r:id="rId147"/>
    <p:sldId id="590" r:id="rId148"/>
    <p:sldId id="583" r:id="rId149"/>
    <p:sldId id="584" r:id="rId150"/>
    <p:sldId id="585" r:id="rId151"/>
    <p:sldId id="586" r:id="rId152"/>
    <p:sldId id="589" r:id="rId153"/>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70244"/>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2" autoAdjust="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g"/></Relationships>
</file>

<file path=ppt/diagrams/_rels/data13.xml.rels><?xml version="1.0" encoding="UTF-8" standalone="yes"?>
<Relationships xmlns="http://schemas.openxmlformats.org/package/2006/relationships"><Relationship Id="rId1" Type="http://schemas.openxmlformats.org/officeDocument/2006/relationships/image" Target="../media/image35.png"/></Relationships>
</file>

<file path=ppt/diagrams/_rels/data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png"/></Relationships>
</file>

<file path=ppt/diagrams/_rels/data15.xml.rels><?xml version="1.0" encoding="UTF-8" standalone="yes"?>
<Relationships xmlns="http://schemas.openxmlformats.org/package/2006/relationships"><Relationship Id="rId1" Type="http://schemas.openxmlformats.org/officeDocument/2006/relationships/image" Target="../media/image38.jpeg"/></Relationships>
</file>

<file path=ppt/diagrams/_rels/data16.xml.rels><?xml version="1.0" encoding="UTF-8" standalone="yes"?>
<Relationships xmlns="http://schemas.openxmlformats.org/package/2006/relationships"><Relationship Id="rId1" Type="http://schemas.openxmlformats.org/officeDocument/2006/relationships/image" Target="../media/image39.jpeg"/></Relationships>
</file>

<file path=ppt/diagrams/_rels/data7.xml.rels><?xml version="1.0" encoding="UTF-8" standalone="yes"?>
<Relationships xmlns="http://schemas.openxmlformats.org/package/2006/relationships"><Relationship Id="rId1" Type="http://schemas.openxmlformats.org/officeDocument/2006/relationships/image" Target="../media/image18.png"/></Relationships>
</file>

<file path=ppt/diagrams/_rels/data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g"/></Relationships>
</file>

<file path=ppt/diagrams/_rels/drawing13.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8C07C-88F1-4DC4-BFD7-6DD06FAC818B}" type="doc">
      <dgm:prSet loTypeId="urn:microsoft.com/office/officeart/2009/3/layout/HorizontalOrganizationChart" loCatId="hierarchy" qsTypeId="urn:microsoft.com/office/officeart/2005/8/quickstyle/simple3" qsCatId="simple" csTypeId="urn:microsoft.com/office/officeart/2005/8/colors/colorful4" csCatId="colorful" phldr="1"/>
      <dgm:spPr/>
      <dgm:t>
        <a:bodyPr/>
        <a:lstStyle/>
        <a:p>
          <a:endParaRPr lang="en-US"/>
        </a:p>
      </dgm:t>
    </dgm:pt>
    <dgm:pt modelId="{4F8F6555-45FB-4BBF-9689-1CCBC3B992E3}">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cứu</a:t>
          </a:r>
          <a:r>
            <a:rPr lang="en-US" sz="2400" dirty="0">
              <a:latin typeface="Arial" panose="020B0604020202020204" pitchFamily="34" charset="0"/>
              <a:cs typeface="Arial" panose="020B0604020202020204" pitchFamily="34" charset="0"/>
            </a:rPr>
            <a:t>.</a:t>
          </a:r>
        </a:p>
      </dgm:t>
    </dgm:pt>
    <dgm:pt modelId="{01E550FE-735B-4416-8F79-9EAA5BEEECAE}" type="parTrans" cxnId="{2DC5194D-AEE2-4ADC-9BE0-AD490FDD8FD1}">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903760EC-1611-4887-ABDD-F49F4AE85FF6}" type="sibTrans" cxnId="{2DC5194D-AEE2-4ADC-9BE0-AD490FDD8FD1}">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EED34DAB-34A4-4072-AE2F-2DC9A7A8D226}">
      <dgm:prSet phldrT="[Text]" custT="1"/>
      <dgm:spPr/>
      <dgm:t>
        <a:bodyPr/>
        <a:lstStyle/>
        <a:p>
          <a:r>
            <a:rPr 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điều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kiện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để</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chức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hoạt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GDPTVĐ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trẻ</a:t>
          </a:r>
          <a:r>
            <a:rPr lang="en-US" alt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dgm:t>
    </dgm:pt>
    <dgm:pt modelId="{EBBA93AC-4F46-4975-A9F3-A060B07CA14A}" type="parTrans" cxnId="{D34142BF-6914-4CE2-B1DD-8D565C8864EF}">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5F43A509-A4A4-4B9D-9D3F-BC29B7CD522A}" type="sibTrans" cxnId="{D34142BF-6914-4CE2-B1DD-8D565C8864EF}">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4C9F554D-B166-4D04-BD5D-1397D4343E6E}">
      <dgm:prSet custT="1"/>
      <dgm:spPr/>
      <dgm:t>
        <a:bodyPr/>
        <a:lstStyle/>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 Ý </a:t>
          </a:r>
          <a:r>
            <a:rPr lang="en-US" altLang="en-US" sz="2400" dirty="0" err="1">
              <a:latin typeface="Arial" panose="020B0604020202020204" pitchFamily="34" charset="0"/>
              <a:cs typeface="Arial" panose="020B0604020202020204" pitchFamily="34" charset="0"/>
            </a:rPr>
            <a:t>nghĩa</a:t>
          </a:r>
          <a:r>
            <a:rPr lang="en-US" altLang="en-US" sz="2400" dirty="0">
              <a:latin typeface="Arial" panose="020B0604020202020204" pitchFamily="34" charset="0"/>
              <a:cs typeface="Arial" panose="020B0604020202020204" pitchFamily="34" charset="0"/>
            </a:rPr>
            <a:t> GDPTVĐ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trẻ</a:t>
          </a:r>
          <a:r>
            <a:rPr lang="en-US" altLang="en-US" sz="2400" dirty="0">
              <a:latin typeface="Arial" panose="020B0604020202020204" pitchFamily="34" charset="0"/>
              <a:cs typeface="Arial" panose="020B0604020202020204" pitchFamily="34" charset="0"/>
            </a:rPr>
            <a:t>.</a:t>
          </a:r>
          <a:br>
            <a:rPr lang="en-US" alt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dgm:t>
    </dgm:pt>
    <dgm:pt modelId="{F82EB09C-3374-4DFA-BE7E-539FA493EFD4}" type="parTrans" cxnId="{B2A25484-A213-4EC8-8444-8129591696D0}">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6D0F169-0DA0-444E-9EB5-5FFDA42B2D14}" type="sibTrans" cxnId="{B2A25484-A213-4EC8-8444-8129591696D0}">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93B2E91-255F-48BA-BE38-491FE71F6CE3}">
      <dgm:prSet custT="1"/>
      <dgm:spPr/>
      <dgm:t>
        <a:bodyPr/>
        <a:lstStyle/>
        <a:p>
          <a:r>
            <a:rPr lang="en-US" alt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GDPTVĐ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sở</a:t>
          </a:r>
          <a:r>
            <a:rPr lang="en-US" sz="2400" dirty="0">
              <a:latin typeface="Arial" panose="020B0604020202020204" pitchFamily="34" charset="0"/>
              <a:cs typeface="Arial" panose="020B0604020202020204" pitchFamily="34" charset="0"/>
            </a:rPr>
            <a:t> GDMN. </a:t>
          </a:r>
        </a:p>
      </dgm:t>
    </dgm:pt>
    <dgm:pt modelId="{2445ECA7-D583-4626-8633-5455AB932A87}" type="parTrans" cxnId="{DE892F6C-C735-45F9-AD9E-3E173FCA51DA}">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B4E1187-BE97-467D-B95B-413601138E3D}" type="sibTrans" cxnId="{DE892F6C-C735-45F9-AD9E-3E173FCA51DA}">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89FA7EF8-4218-4A21-B098-4DBA33EE42AE}">
      <dgm:prSet phldrT="[Text]" custT="1"/>
      <dgm:spPr/>
      <dgm:t>
        <a:bodyPr/>
        <a:lstStyle/>
        <a:p>
          <a:r>
            <a:rPr lang="en-US" sz="2400" b="1" dirty="0">
              <a:solidFill>
                <a:srgbClr val="070244"/>
              </a:solidFill>
              <a:latin typeface="Arial" pitchFamily="34" charset="0"/>
              <a:cs typeface="Arial" pitchFamily="34" charset="0"/>
            </a:rPr>
            <a:t>A. NHỮNG VẤN ĐỀ CHUNG</a:t>
          </a:r>
          <a:endParaRPr lang="en-US" sz="2400" b="1" dirty="0">
            <a:latin typeface="Arial" panose="020B0604020202020204" pitchFamily="34" charset="0"/>
            <a:cs typeface="Arial" panose="020B0604020202020204" pitchFamily="34" charset="0"/>
          </a:endParaRPr>
        </a:p>
      </dgm:t>
    </dgm:pt>
    <dgm:pt modelId="{39D8DFDC-A949-4369-AA8F-6C56D4E30913}" type="sibTrans" cxnId="{57471031-5C6D-48C4-9F4C-A6442A748591}">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BC372F0C-C9E8-4EC6-AEF3-EB3F5845B5FA}" type="parTrans" cxnId="{57471031-5C6D-48C4-9F4C-A6442A748591}">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744D26F-165A-4E33-9BA8-2A294674C59E}" type="pres">
      <dgm:prSet presAssocID="{FA78C07C-88F1-4DC4-BFD7-6DD06FAC818B}" presName="hierChild1" presStyleCnt="0">
        <dgm:presLayoutVars>
          <dgm:orgChart val="1"/>
          <dgm:chPref val="1"/>
          <dgm:dir/>
          <dgm:animOne val="branch"/>
          <dgm:animLvl val="lvl"/>
          <dgm:resizeHandles/>
        </dgm:presLayoutVars>
      </dgm:prSet>
      <dgm:spPr/>
    </dgm:pt>
    <dgm:pt modelId="{5DCC3D1D-7D22-4BCD-8C5E-24089735FA0E}" type="pres">
      <dgm:prSet presAssocID="{89FA7EF8-4218-4A21-B098-4DBA33EE42AE}" presName="hierRoot1" presStyleCnt="0">
        <dgm:presLayoutVars>
          <dgm:hierBranch val="init"/>
        </dgm:presLayoutVars>
      </dgm:prSet>
      <dgm:spPr/>
    </dgm:pt>
    <dgm:pt modelId="{2B486F60-2CD0-40FE-840A-B95E8FA9BE2D}" type="pres">
      <dgm:prSet presAssocID="{89FA7EF8-4218-4A21-B098-4DBA33EE42AE}" presName="rootComposite1" presStyleCnt="0"/>
      <dgm:spPr/>
    </dgm:pt>
    <dgm:pt modelId="{3F550D37-281B-40DE-A85F-29009FCAD0CA}" type="pres">
      <dgm:prSet presAssocID="{89FA7EF8-4218-4A21-B098-4DBA33EE42AE}" presName="rootText1" presStyleLbl="node0" presStyleIdx="0" presStyleCnt="1" custScaleX="148732">
        <dgm:presLayoutVars>
          <dgm:chPref val="3"/>
        </dgm:presLayoutVars>
      </dgm:prSet>
      <dgm:spPr/>
    </dgm:pt>
    <dgm:pt modelId="{A79BC348-7175-4AF3-A5C8-25F655682D60}" type="pres">
      <dgm:prSet presAssocID="{89FA7EF8-4218-4A21-B098-4DBA33EE42AE}" presName="rootConnector1" presStyleLbl="node1" presStyleIdx="0" presStyleCnt="0"/>
      <dgm:spPr/>
    </dgm:pt>
    <dgm:pt modelId="{78957A30-AA4F-4AAB-B907-CE4E50EC0678}" type="pres">
      <dgm:prSet presAssocID="{89FA7EF8-4218-4A21-B098-4DBA33EE42AE}" presName="hierChild2" presStyleCnt="0"/>
      <dgm:spPr/>
    </dgm:pt>
    <dgm:pt modelId="{026868CC-94A9-444B-9289-D9A3AF5653F2}" type="pres">
      <dgm:prSet presAssocID="{01E550FE-735B-4416-8F79-9EAA5BEEECAE}" presName="Name64" presStyleLbl="parChTrans1D2" presStyleIdx="0" presStyleCnt="4"/>
      <dgm:spPr/>
    </dgm:pt>
    <dgm:pt modelId="{761A2EAA-A2B6-4947-8B14-E9F9AE79D90B}" type="pres">
      <dgm:prSet presAssocID="{4F8F6555-45FB-4BBF-9689-1CCBC3B992E3}" presName="hierRoot2" presStyleCnt="0">
        <dgm:presLayoutVars>
          <dgm:hierBranch val="init"/>
        </dgm:presLayoutVars>
      </dgm:prSet>
      <dgm:spPr/>
    </dgm:pt>
    <dgm:pt modelId="{F6AA327D-9D9B-4485-B3E9-17E85883D3E7}" type="pres">
      <dgm:prSet presAssocID="{4F8F6555-45FB-4BBF-9689-1CCBC3B992E3}" presName="rootComposite" presStyleCnt="0"/>
      <dgm:spPr/>
    </dgm:pt>
    <dgm:pt modelId="{C5C605EE-89F4-4A51-B94B-B1474A467980}" type="pres">
      <dgm:prSet presAssocID="{4F8F6555-45FB-4BBF-9689-1CCBC3B992E3}" presName="rootText" presStyleLbl="node2" presStyleIdx="0" presStyleCnt="4" custScaleX="170038">
        <dgm:presLayoutVars>
          <dgm:chPref val="3"/>
        </dgm:presLayoutVars>
      </dgm:prSet>
      <dgm:spPr/>
    </dgm:pt>
    <dgm:pt modelId="{8894A3FA-6C4B-4348-9F46-BD5A3F50BEE5}" type="pres">
      <dgm:prSet presAssocID="{4F8F6555-45FB-4BBF-9689-1CCBC3B992E3}" presName="rootConnector" presStyleLbl="node2" presStyleIdx="0" presStyleCnt="4"/>
      <dgm:spPr/>
    </dgm:pt>
    <dgm:pt modelId="{5A900E0E-75FB-477E-A4B1-387DF11C80DE}" type="pres">
      <dgm:prSet presAssocID="{4F8F6555-45FB-4BBF-9689-1CCBC3B992E3}" presName="hierChild4" presStyleCnt="0"/>
      <dgm:spPr/>
    </dgm:pt>
    <dgm:pt modelId="{6554402E-2F67-4844-BAFC-9C7C89198037}" type="pres">
      <dgm:prSet presAssocID="{4F8F6555-45FB-4BBF-9689-1CCBC3B992E3}" presName="hierChild5" presStyleCnt="0"/>
      <dgm:spPr/>
    </dgm:pt>
    <dgm:pt modelId="{F883528B-75CA-4927-A64A-E20F526DAFEE}" type="pres">
      <dgm:prSet presAssocID="{F82EB09C-3374-4DFA-BE7E-539FA493EFD4}" presName="Name64" presStyleLbl="parChTrans1D2" presStyleIdx="1" presStyleCnt="4"/>
      <dgm:spPr/>
    </dgm:pt>
    <dgm:pt modelId="{E1AF96C9-5DA8-4F1C-A560-700B5A005FDB}" type="pres">
      <dgm:prSet presAssocID="{4C9F554D-B166-4D04-BD5D-1397D4343E6E}" presName="hierRoot2" presStyleCnt="0">
        <dgm:presLayoutVars>
          <dgm:hierBranch val="init"/>
        </dgm:presLayoutVars>
      </dgm:prSet>
      <dgm:spPr/>
    </dgm:pt>
    <dgm:pt modelId="{1CDD74F9-0F64-4355-9E57-A35029FDABA2}" type="pres">
      <dgm:prSet presAssocID="{4C9F554D-B166-4D04-BD5D-1397D4343E6E}" presName="rootComposite" presStyleCnt="0"/>
      <dgm:spPr/>
    </dgm:pt>
    <dgm:pt modelId="{C149B91B-60F4-4710-9307-5F95DDD771E3}" type="pres">
      <dgm:prSet presAssocID="{4C9F554D-B166-4D04-BD5D-1397D4343E6E}" presName="rootText" presStyleLbl="node2" presStyleIdx="1" presStyleCnt="4" custScaleX="163552">
        <dgm:presLayoutVars>
          <dgm:chPref val="3"/>
        </dgm:presLayoutVars>
      </dgm:prSet>
      <dgm:spPr/>
    </dgm:pt>
    <dgm:pt modelId="{39EF492D-9849-409B-AFB4-658625DADF1D}" type="pres">
      <dgm:prSet presAssocID="{4C9F554D-B166-4D04-BD5D-1397D4343E6E}" presName="rootConnector" presStyleLbl="node2" presStyleIdx="1" presStyleCnt="4"/>
      <dgm:spPr/>
    </dgm:pt>
    <dgm:pt modelId="{A049FF99-800F-4213-A4F6-5367D2B66819}" type="pres">
      <dgm:prSet presAssocID="{4C9F554D-B166-4D04-BD5D-1397D4343E6E}" presName="hierChild4" presStyleCnt="0"/>
      <dgm:spPr/>
    </dgm:pt>
    <dgm:pt modelId="{BC32D6ED-7900-4D75-AB36-1E4021899533}" type="pres">
      <dgm:prSet presAssocID="{4C9F554D-B166-4D04-BD5D-1397D4343E6E}" presName="hierChild5" presStyleCnt="0"/>
      <dgm:spPr/>
    </dgm:pt>
    <dgm:pt modelId="{519F8E60-FD7E-49F4-BC11-586AD96085BB}" type="pres">
      <dgm:prSet presAssocID="{EBBA93AC-4F46-4975-A9F3-A060B07CA14A}" presName="Name64" presStyleLbl="parChTrans1D2" presStyleIdx="2" presStyleCnt="4"/>
      <dgm:spPr/>
    </dgm:pt>
    <dgm:pt modelId="{9D760753-E437-44E9-BE38-D860A533103B}" type="pres">
      <dgm:prSet presAssocID="{EED34DAB-34A4-4072-AE2F-2DC9A7A8D226}" presName="hierRoot2" presStyleCnt="0">
        <dgm:presLayoutVars>
          <dgm:hierBranch val="init"/>
        </dgm:presLayoutVars>
      </dgm:prSet>
      <dgm:spPr/>
    </dgm:pt>
    <dgm:pt modelId="{6524F41B-E67E-4CC7-896D-1DDC61F32FEF}" type="pres">
      <dgm:prSet presAssocID="{EED34DAB-34A4-4072-AE2F-2DC9A7A8D226}" presName="rootComposite" presStyleCnt="0"/>
      <dgm:spPr/>
    </dgm:pt>
    <dgm:pt modelId="{43A8C4AB-00C9-4A28-964D-AC331134C633}" type="pres">
      <dgm:prSet presAssocID="{EED34DAB-34A4-4072-AE2F-2DC9A7A8D226}" presName="rootText" presStyleLbl="node2" presStyleIdx="2" presStyleCnt="4" custScaleX="174939">
        <dgm:presLayoutVars>
          <dgm:chPref val="3"/>
        </dgm:presLayoutVars>
      </dgm:prSet>
      <dgm:spPr/>
    </dgm:pt>
    <dgm:pt modelId="{7C7D14C4-AE6F-4F08-94BB-D2ABD328B461}" type="pres">
      <dgm:prSet presAssocID="{EED34DAB-34A4-4072-AE2F-2DC9A7A8D226}" presName="rootConnector" presStyleLbl="node2" presStyleIdx="2" presStyleCnt="4"/>
      <dgm:spPr/>
    </dgm:pt>
    <dgm:pt modelId="{D1D08B04-CF94-4C57-9195-E1258E88D39C}" type="pres">
      <dgm:prSet presAssocID="{EED34DAB-34A4-4072-AE2F-2DC9A7A8D226}" presName="hierChild4" presStyleCnt="0"/>
      <dgm:spPr/>
    </dgm:pt>
    <dgm:pt modelId="{C6D57002-92BF-4689-8153-D6A10332CCD9}" type="pres">
      <dgm:prSet presAssocID="{EED34DAB-34A4-4072-AE2F-2DC9A7A8D226}" presName="hierChild5" presStyleCnt="0"/>
      <dgm:spPr/>
    </dgm:pt>
    <dgm:pt modelId="{F0CE2427-6A3B-4BF5-A555-7D43051E84F7}" type="pres">
      <dgm:prSet presAssocID="{2445ECA7-D583-4626-8633-5455AB932A87}" presName="Name64" presStyleLbl="parChTrans1D2" presStyleIdx="3" presStyleCnt="4"/>
      <dgm:spPr/>
    </dgm:pt>
    <dgm:pt modelId="{8F5F6122-FB6E-4190-81C5-BD45F065683E}" type="pres">
      <dgm:prSet presAssocID="{693B2E91-255F-48BA-BE38-491FE71F6CE3}" presName="hierRoot2" presStyleCnt="0">
        <dgm:presLayoutVars>
          <dgm:hierBranch val="init"/>
        </dgm:presLayoutVars>
      </dgm:prSet>
      <dgm:spPr/>
    </dgm:pt>
    <dgm:pt modelId="{15A6B407-064D-42AE-97AE-3BF9206B45E3}" type="pres">
      <dgm:prSet presAssocID="{693B2E91-255F-48BA-BE38-491FE71F6CE3}" presName="rootComposite" presStyleCnt="0"/>
      <dgm:spPr/>
    </dgm:pt>
    <dgm:pt modelId="{CF07151E-9A60-4376-9265-DDD25522C81F}" type="pres">
      <dgm:prSet presAssocID="{693B2E91-255F-48BA-BE38-491FE71F6CE3}" presName="rootText" presStyleLbl="node2" presStyleIdx="3" presStyleCnt="4" custScaleX="168009">
        <dgm:presLayoutVars>
          <dgm:chPref val="3"/>
        </dgm:presLayoutVars>
      </dgm:prSet>
      <dgm:spPr/>
    </dgm:pt>
    <dgm:pt modelId="{8F78C867-DBB3-434D-B71D-5B8CC444BF18}" type="pres">
      <dgm:prSet presAssocID="{693B2E91-255F-48BA-BE38-491FE71F6CE3}" presName="rootConnector" presStyleLbl="node2" presStyleIdx="3" presStyleCnt="4"/>
      <dgm:spPr/>
    </dgm:pt>
    <dgm:pt modelId="{00E319DC-E807-4A95-8454-EBBC3D3357DA}" type="pres">
      <dgm:prSet presAssocID="{693B2E91-255F-48BA-BE38-491FE71F6CE3}" presName="hierChild4" presStyleCnt="0"/>
      <dgm:spPr/>
    </dgm:pt>
    <dgm:pt modelId="{2FAE5BD8-782A-494F-A1A0-BE7FED533C7A}" type="pres">
      <dgm:prSet presAssocID="{693B2E91-255F-48BA-BE38-491FE71F6CE3}" presName="hierChild5" presStyleCnt="0"/>
      <dgm:spPr/>
    </dgm:pt>
    <dgm:pt modelId="{0C0FF7E9-EE54-470F-A44B-41A5B9F014EE}" type="pres">
      <dgm:prSet presAssocID="{89FA7EF8-4218-4A21-B098-4DBA33EE42AE}" presName="hierChild3" presStyleCnt="0"/>
      <dgm:spPr/>
    </dgm:pt>
  </dgm:ptLst>
  <dgm:cxnLst>
    <dgm:cxn modelId="{FBED4E0D-8433-4534-A71B-C32609348E56}" type="presOf" srcId="{693B2E91-255F-48BA-BE38-491FE71F6CE3}" destId="{8F78C867-DBB3-434D-B71D-5B8CC444BF18}" srcOrd="1" destOrd="0" presId="urn:microsoft.com/office/officeart/2009/3/layout/HorizontalOrganizationChart"/>
    <dgm:cxn modelId="{CA96DF21-B7BF-4F21-BAD5-2F0BBD56A068}" type="presOf" srcId="{693B2E91-255F-48BA-BE38-491FE71F6CE3}" destId="{CF07151E-9A60-4376-9265-DDD25522C81F}" srcOrd="0" destOrd="0" presId="urn:microsoft.com/office/officeart/2009/3/layout/HorizontalOrganizationChart"/>
    <dgm:cxn modelId="{57471031-5C6D-48C4-9F4C-A6442A748591}" srcId="{FA78C07C-88F1-4DC4-BFD7-6DD06FAC818B}" destId="{89FA7EF8-4218-4A21-B098-4DBA33EE42AE}" srcOrd="0" destOrd="0" parTransId="{BC372F0C-C9E8-4EC6-AEF3-EB3F5845B5FA}" sibTransId="{39D8DFDC-A949-4369-AA8F-6C56D4E30913}"/>
    <dgm:cxn modelId="{A6F40243-BA35-4606-88E1-FC9208875A61}" type="presOf" srcId="{EBBA93AC-4F46-4975-A9F3-A060B07CA14A}" destId="{519F8E60-FD7E-49F4-BC11-586AD96085BB}" srcOrd="0" destOrd="0" presId="urn:microsoft.com/office/officeart/2009/3/layout/HorizontalOrganizationChart"/>
    <dgm:cxn modelId="{DE892F6C-C735-45F9-AD9E-3E173FCA51DA}" srcId="{89FA7EF8-4218-4A21-B098-4DBA33EE42AE}" destId="{693B2E91-255F-48BA-BE38-491FE71F6CE3}" srcOrd="3" destOrd="0" parTransId="{2445ECA7-D583-4626-8633-5455AB932A87}" sibTransId="{6B4E1187-BE97-467D-B95B-413601138E3D}"/>
    <dgm:cxn modelId="{3EB3DA6C-BF5F-4F07-95A8-3E53674C6A65}" type="presOf" srcId="{FA78C07C-88F1-4DC4-BFD7-6DD06FAC818B}" destId="{6744D26F-165A-4E33-9BA8-2A294674C59E}" srcOrd="0" destOrd="0" presId="urn:microsoft.com/office/officeart/2009/3/layout/HorizontalOrganizationChart"/>
    <dgm:cxn modelId="{2DC5194D-AEE2-4ADC-9BE0-AD490FDD8FD1}" srcId="{89FA7EF8-4218-4A21-B098-4DBA33EE42AE}" destId="{4F8F6555-45FB-4BBF-9689-1CCBC3B992E3}" srcOrd="0" destOrd="0" parTransId="{01E550FE-735B-4416-8F79-9EAA5BEEECAE}" sibTransId="{903760EC-1611-4887-ABDD-F49F4AE85FF6}"/>
    <dgm:cxn modelId="{D3392C4E-752B-4A2E-B3CC-184D733189C5}" type="presOf" srcId="{F82EB09C-3374-4DFA-BE7E-539FA493EFD4}" destId="{F883528B-75CA-4927-A64A-E20F526DAFEE}" srcOrd="0" destOrd="0" presId="urn:microsoft.com/office/officeart/2009/3/layout/HorizontalOrganizationChart"/>
    <dgm:cxn modelId="{8BEA8258-C9AC-4416-BDA4-B10B4851E823}" type="presOf" srcId="{4F8F6555-45FB-4BBF-9689-1CCBC3B992E3}" destId="{C5C605EE-89F4-4A51-B94B-B1474A467980}" srcOrd="0" destOrd="0" presId="urn:microsoft.com/office/officeart/2009/3/layout/HorizontalOrganizationChart"/>
    <dgm:cxn modelId="{CE14F978-887A-4972-9861-B19E068A3349}" type="presOf" srcId="{4C9F554D-B166-4D04-BD5D-1397D4343E6E}" destId="{39EF492D-9849-409B-AFB4-658625DADF1D}" srcOrd="1" destOrd="0" presId="urn:microsoft.com/office/officeart/2009/3/layout/HorizontalOrganizationChart"/>
    <dgm:cxn modelId="{B2A25484-A213-4EC8-8444-8129591696D0}" srcId="{89FA7EF8-4218-4A21-B098-4DBA33EE42AE}" destId="{4C9F554D-B166-4D04-BD5D-1397D4343E6E}" srcOrd="1" destOrd="0" parTransId="{F82EB09C-3374-4DFA-BE7E-539FA493EFD4}" sibTransId="{66D0F169-0DA0-444E-9EB5-5FFDA42B2D14}"/>
    <dgm:cxn modelId="{1A88AE8D-E440-4E39-A588-E4DEC5052ADA}" type="presOf" srcId="{89FA7EF8-4218-4A21-B098-4DBA33EE42AE}" destId="{3F550D37-281B-40DE-A85F-29009FCAD0CA}" srcOrd="0" destOrd="0" presId="urn:microsoft.com/office/officeart/2009/3/layout/HorizontalOrganizationChart"/>
    <dgm:cxn modelId="{7067B595-8E85-4841-A70D-30BB408691C2}" type="presOf" srcId="{EED34DAB-34A4-4072-AE2F-2DC9A7A8D226}" destId="{43A8C4AB-00C9-4A28-964D-AC331134C633}" srcOrd="0" destOrd="0" presId="urn:microsoft.com/office/officeart/2009/3/layout/HorizontalOrganizationChart"/>
    <dgm:cxn modelId="{2F751CA3-9A3B-49C9-B359-1C16E9A81612}" type="presOf" srcId="{89FA7EF8-4218-4A21-B098-4DBA33EE42AE}" destId="{A79BC348-7175-4AF3-A5C8-25F655682D60}" srcOrd="1" destOrd="0" presId="urn:microsoft.com/office/officeart/2009/3/layout/HorizontalOrganizationChart"/>
    <dgm:cxn modelId="{6A6BA6AF-BB5A-4B56-9E3F-D844365C0A66}" type="presOf" srcId="{4F8F6555-45FB-4BBF-9689-1CCBC3B992E3}" destId="{8894A3FA-6C4B-4348-9F46-BD5A3F50BEE5}" srcOrd="1" destOrd="0" presId="urn:microsoft.com/office/officeart/2009/3/layout/HorizontalOrganizationChart"/>
    <dgm:cxn modelId="{D34142BF-6914-4CE2-B1DD-8D565C8864EF}" srcId="{89FA7EF8-4218-4A21-B098-4DBA33EE42AE}" destId="{EED34DAB-34A4-4072-AE2F-2DC9A7A8D226}" srcOrd="2" destOrd="0" parTransId="{EBBA93AC-4F46-4975-A9F3-A060B07CA14A}" sibTransId="{5F43A509-A4A4-4B9D-9D3F-BC29B7CD522A}"/>
    <dgm:cxn modelId="{1C9A45CF-CF00-41AD-B6EC-DED1236836AD}" type="presOf" srcId="{EED34DAB-34A4-4072-AE2F-2DC9A7A8D226}" destId="{7C7D14C4-AE6F-4F08-94BB-D2ABD328B461}" srcOrd="1" destOrd="0" presId="urn:microsoft.com/office/officeart/2009/3/layout/HorizontalOrganizationChart"/>
    <dgm:cxn modelId="{2A6F45DF-C9C5-4AFE-9191-A63E14B284BA}" type="presOf" srcId="{4C9F554D-B166-4D04-BD5D-1397D4343E6E}" destId="{C149B91B-60F4-4710-9307-5F95DDD771E3}" srcOrd="0" destOrd="0" presId="urn:microsoft.com/office/officeart/2009/3/layout/HorizontalOrganizationChart"/>
    <dgm:cxn modelId="{2EC0F2EE-5C60-4F41-AD06-C8F1E6004039}" type="presOf" srcId="{2445ECA7-D583-4626-8633-5455AB932A87}" destId="{F0CE2427-6A3B-4BF5-A555-7D43051E84F7}" srcOrd="0" destOrd="0" presId="urn:microsoft.com/office/officeart/2009/3/layout/HorizontalOrganizationChart"/>
    <dgm:cxn modelId="{5DC3FFFC-E48A-4173-B3CA-942F5A5CF036}" type="presOf" srcId="{01E550FE-735B-4416-8F79-9EAA5BEEECAE}" destId="{026868CC-94A9-444B-9289-D9A3AF5653F2}" srcOrd="0" destOrd="0" presId="urn:microsoft.com/office/officeart/2009/3/layout/HorizontalOrganizationChart"/>
    <dgm:cxn modelId="{3C2353CA-1BAD-49D1-8C95-52C3F1568091}" type="presParOf" srcId="{6744D26F-165A-4E33-9BA8-2A294674C59E}" destId="{5DCC3D1D-7D22-4BCD-8C5E-24089735FA0E}" srcOrd="0" destOrd="0" presId="urn:microsoft.com/office/officeart/2009/3/layout/HorizontalOrganizationChart"/>
    <dgm:cxn modelId="{66BE4192-71CB-4AE7-979D-2C36D6ED0EB3}" type="presParOf" srcId="{5DCC3D1D-7D22-4BCD-8C5E-24089735FA0E}" destId="{2B486F60-2CD0-40FE-840A-B95E8FA9BE2D}" srcOrd="0" destOrd="0" presId="urn:microsoft.com/office/officeart/2009/3/layout/HorizontalOrganizationChart"/>
    <dgm:cxn modelId="{EC4F1AEB-AC5E-46FF-83AD-F16FAACBCB3D}" type="presParOf" srcId="{2B486F60-2CD0-40FE-840A-B95E8FA9BE2D}" destId="{3F550D37-281B-40DE-A85F-29009FCAD0CA}" srcOrd="0" destOrd="0" presId="urn:microsoft.com/office/officeart/2009/3/layout/HorizontalOrganizationChart"/>
    <dgm:cxn modelId="{DF827972-81B7-4AE4-A064-2019E13869E8}" type="presParOf" srcId="{2B486F60-2CD0-40FE-840A-B95E8FA9BE2D}" destId="{A79BC348-7175-4AF3-A5C8-25F655682D60}" srcOrd="1" destOrd="0" presId="urn:microsoft.com/office/officeart/2009/3/layout/HorizontalOrganizationChart"/>
    <dgm:cxn modelId="{B9A522CE-EEA6-466E-BD81-7631441AE665}" type="presParOf" srcId="{5DCC3D1D-7D22-4BCD-8C5E-24089735FA0E}" destId="{78957A30-AA4F-4AAB-B907-CE4E50EC0678}" srcOrd="1" destOrd="0" presId="urn:microsoft.com/office/officeart/2009/3/layout/HorizontalOrganizationChart"/>
    <dgm:cxn modelId="{05069DB8-D88E-4612-B129-9714B01AF9F4}" type="presParOf" srcId="{78957A30-AA4F-4AAB-B907-CE4E50EC0678}" destId="{026868CC-94A9-444B-9289-D9A3AF5653F2}" srcOrd="0" destOrd="0" presId="urn:microsoft.com/office/officeart/2009/3/layout/HorizontalOrganizationChart"/>
    <dgm:cxn modelId="{76908447-F3E8-4326-B763-CFA387BE3F69}" type="presParOf" srcId="{78957A30-AA4F-4AAB-B907-CE4E50EC0678}" destId="{761A2EAA-A2B6-4947-8B14-E9F9AE79D90B}" srcOrd="1" destOrd="0" presId="urn:microsoft.com/office/officeart/2009/3/layout/HorizontalOrganizationChart"/>
    <dgm:cxn modelId="{FC5E8E75-451C-4A5D-9699-84EDF96A77DB}" type="presParOf" srcId="{761A2EAA-A2B6-4947-8B14-E9F9AE79D90B}" destId="{F6AA327D-9D9B-4485-B3E9-17E85883D3E7}" srcOrd="0" destOrd="0" presId="urn:microsoft.com/office/officeart/2009/3/layout/HorizontalOrganizationChart"/>
    <dgm:cxn modelId="{9762F8E2-A7AC-4756-9E92-71A03B70BDA5}" type="presParOf" srcId="{F6AA327D-9D9B-4485-B3E9-17E85883D3E7}" destId="{C5C605EE-89F4-4A51-B94B-B1474A467980}" srcOrd="0" destOrd="0" presId="urn:microsoft.com/office/officeart/2009/3/layout/HorizontalOrganizationChart"/>
    <dgm:cxn modelId="{FDBB5656-523D-4D10-8674-4F31E6FB2962}" type="presParOf" srcId="{F6AA327D-9D9B-4485-B3E9-17E85883D3E7}" destId="{8894A3FA-6C4B-4348-9F46-BD5A3F50BEE5}" srcOrd="1" destOrd="0" presId="urn:microsoft.com/office/officeart/2009/3/layout/HorizontalOrganizationChart"/>
    <dgm:cxn modelId="{1917C322-FE57-4F53-A7BA-9458A83E1167}" type="presParOf" srcId="{761A2EAA-A2B6-4947-8B14-E9F9AE79D90B}" destId="{5A900E0E-75FB-477E-A4B1-387DF11C80DE}" srcOrd="1" destOrd="0" presId="urn:microsoft.com/office/officeart/2009/3/layout/HorizontalOrganizationChart"/>
    <dgm:cxn modelId="{1FA391F1-A872-4482-A439-66756A69A9F6}" type="presParOf" srcId="{761A2EAA-A2B6-4947-8B14-E9F9AE79D90B}" destId="{6554402E-2F67-4844-BAFC-9C7C89198037}" srcOrd="2" destOrd="0" presId="urn:microsoft.com/office/officeart/2009/3/layout/HorizontalOrganizationChart"/>
    <dgm:cxn modelId="{4453CDA0-B286-4F08-9512-16500A7BA02C}" type="presParOf" srcId="{78957A30-AA4F-4AAB-B907-CE4E50EC0678}" destId="{F883528B-75CA-4927-A64A-E20F526DAFEE}" srcOrd="2" destOrd="0" presId="urn:microsoft.com/office/officeart/2009/3/layout/HorizontalOrganizationChart"/>
    <dgm:cxn modelId="{AEE48887-CCBF-4978-A7DF-681FB10F7957}" type="presParOf" srcId="{78957A30-AA4F-4AAB-B907-CE4E50EC0678}" destId="{E1AF96C9-5DA8-4F1C-A560-700B5A005FDB}" srcOrd="3" destOrd="0" presId="urn:microsoft.com/office/officeart/2009/3/layout/HorizontalOrganizationChart"/>
    <dgm:cxn modelId="{6BDF0FA8-16FE-46ED-B642-933A8246B704}" type="presParOf" srcId="{E1AF96C9-5DA8-4F1C-A560-700B5A005FDB}" destId="{1CDD74F9-0F64-4355-9E57-A35029FDABA2}" srcOrd="0" destOrd="0" presId="urn:microsoft.com/office/officeart/2009/3/layout/HorizontalOrganizationChart"/>
    <dgm:cxn modelId="{07C1B4D8-0F49-4F96-8F7A-1E7CABC4859B}" type="presParOf" srcId="{1CDD74F9-0F64-4355-9E57-A35029FDABA2}" destId="{C149B91B-60F4-4710-9307-5F95DDD771E3}" srcOrd="0" destOrd="0" presId="urn:microsoft.com/office/officeart/2009/3/layout/HorizontalOrganizationChart"/>
    <dgm:cxn modelId="{C8C10D4F-63F6-4FCD-B59C-24AA033B2E1F}" type="presParOf" srcId="{1CDD74F9-0F64-4355-9E57-A35029FDABA2}" destId="{39EF492D-9849-409B-AFB4-658625DADF1D}" srcOrd="1" destOrd="0" presId="urn:microsoft.com/office/officeart/2009/3/layout/HorizontalOrganizationChart"/>
    <dgm:cxn modelId="{7796CDB1-B4B3-40C7-B461-0995BB4C0EA4}" type="presParOf" srcId="{E1AF96C9-5DA8-4F1C-A560-700B5A005FDB}" destId="{A049FF99-800F-4213-A4F6-5367D2B66819}" srcOrd="1" destOrd="0" presId="urn:microsoft.com/office/officeart/2009/3/layout/HorizontalOrganizationChart"/>
    <dgm:cxn modelId="{8756474C-4033-44AD-9997-D0FBAB3F5F71}" type="presParOf" srcId="{E1AF96C9-5DA8-4F1C-A560-700B5A005FDB}" destId="{BC32D6ED-7900-4D75-AB36-1E4021899533}" srcOrd="2" destOrd="0" presId="urn:microsoft.com/office/officeart/2009/3/layout/HorizontalOrganizationChart"/>
    <dgm:cxn modelId="{1C4124E3-541B-4C7F-AB54-D956918A301E}" type="presParOf" srcId="{78957A30-AA4F-4AAB-B907-CE4E50EC0678}" destId="{519F8E60-FD7E-49F4-BC11-586AD96085BB}" srcOrd="4" destOrd="0" presId="urn:microsoft.com/office/officeart/2009/3/layout/HorizontalOrganizationChart"/>
    <dgm:cxn modelId="{4AC98084-2CB2-4311-9458-A9190EAFBDE9}" type="presParOf" srcId="{78957A30-AA4F-4AAB-B907-CE4E50EC0678}" destId="{9D760753-E437-44E9-BE38-D860A533103B}" srcOrd="5" destOrd="0" presId="urn:microsoft.com/office/officeart/2009/3/layout/HorizontalOrganizationChart"/>
    <dgm:cxn modelId="{B887ED5E-1A02-4CA1-B9D0-4CCC6666DF25}" type="presParOf" srcId="{9D760753-E437-44E9-BE38-D860A533103B}" destId="{6524F41B-E67E-4CC7-896D-1DDC61F32FEF}" srcOrd="0" destOrd="0" presId="urn:microsoft.com/office/officeart/2009/3/layout/HorizontalOrganizationChart"/>
    <dgm:cxn modelId="{870B92BE-53AD-46B2-AECE-B8713A5B7D90}" type="presParOf" srcId="{6524F41B-E67E-4CC7-896D-1DDC61F32FEF}" destId="{43A8C4AB-00C9-4A28-964D-AC331134C633}" srcOrd="0" destOrd="0" presId="urn:microsoft.com/office/officeart/2009/3/layout/HorizontalOrganizationChart"/>
    <dgm:cxn modelId="{98740E40-B775-45ED-AE36-B6B4DD1A6A36}" type="presParOf" srcId="{6524F41B-E67E-4CC7-896D-1DDC61F32FEF}" destId="{7C7D14C4-AE6F-4F08-94BB-D2ABD328B461}" srcOrd="1" destOrd="0" presId="urn:microsoft.com/office/officeart/2009/3/layout/HorizontalOrganizationChart"/>
    <dgm:cxn modelId="{D07A1076-C06D-4919-9887-AA92485A83AC}" type="presParOf" srcId="{9D760753-E437-44E9-BE38-D860A533103B}" destId="{D1D08B04-CF94-4C57-9195-E1258E88D39C}" srcOrd="1" destOrd="0" presId="urn:microsoft.com/office/officeart/2009/3/layout/HorizontalOrganizationChart"/>
    <dgm:cxn modelId="{BE9247F0-37A2-48A4-B8C6-A10BFA2649F6}" type="presParOf" srcId="{9D760753-E437-44E9-BE38-D860A533103B}" destId="{C6D57002-92BF-4689-8153-D6A10332CCD9}" srcOrd="2" destOrd="0" presId="urn:microsoft.com/office/officeart/2009/3/layout/HorizontalOrganizationChart"/>
    <dgm:cxn modelId="{E5532A80-F9C0-4D13-9FC1-5588EE9F29E6}" type="presParOf" srcId="{78957A30-AA4F-4AAB-B907-CE4E50EC0678}" destId="{F0CE2427-6A3B-4BF5-A555-7D43051E84F7}" srcOrd="6" destOrd="0" presId="urn:microsoft.com/office/officeart/2009/3/layout/HorizontalOrganizationChart"/>
    <dgm:cxn modelId="{B0991762-5CAD-4B4E-8EB5-477B9522AE65}" type="presParOf" srcId="{78957A30-AA4F-4AAB-B907-CE4E50EC0678}" destId="{8F5F6122-FB6E-4190-81C5-BD45F065683E}" srcOrd="7" destOrd="0" presId="urn:microsoft.com/office/officeart/2009/3/layout/HorizontalOrganizationChart"/>
    <dgm:cxn modelId="{389EBFCC-91C8-4FE7-895E-509B7574EB4E}" type="presParOf" srcId="{8F5F6122-FB6E-4190-81C5-BD45F065683E}" destId="{15A6B407-064D-42AE-97AE-3BF9206B45E3}" srcOrd="0" destOrd="0" presId="urn:microsoft.com/office/officeart/2009/3/layout/HorizontalOrganizationChart"/>
    <dgm:cxn modelId="{7547F976-5505-451F-AB27-DBB61AB36E82}" type="presParOf" srcId="{15A6B407-064D-42AE-97AE-3BF9206B45E3}" destId="{CF07151E-9A60-4376-9265-DDD25522C81F}" srcOrd="0" destOrd="0" presId="urn:microsoft.com/office/officeart/2009/3/layout/HorizontalOrganizationChart"/>
    <dgm:cxn modelId="{272F2337-0873-432A-BEDE-D0E87DD8A274}" type="presParOf" srcId="{15A6B407-064D-42AE-97AE-3BF9206B45E3}" destId="{8F78C867-DBB3-434D-B71D-5B8CC444BF18}" srcOrd="1" destOrd="0" presId="urn:microsoft.com/office/officeart/2009/3/layout/HorizontalOrganizationChart"/>
    <dgm:cxn modelId="{CFC5B6C5-3320-4616-82B6-3E98A34D96ED}" type="presParOf" srcId="{8F5F6122-FB6E-4190-81C5-BD45F065683E}" destId="{00E319DC-E807-4A95-8454-EBBC3D3357DA}" srcOrd="1" destOrd="0" presId="urn:microsoft.com/office/officeart/2009/3/layout/HorizontalOrganizationChart"/>
    <dgm:cxn modelId="{CA00EDD6-93A6-4403-BF95-DB04809040D5}" type="presParOf" srcId="{8F5F6122-FB6E-4190-81C5-BD45F065683E}" destId="{2FAE5BD8-782A-494F-A1A0-BE7FED533C7A}" srcOrd="2" destOrd="0" presId="urn:microsoft.com/office/officeart/2009/3/layout/HorizontalOrganizationChart"/>
    <dgm:cxn modelId="{96B9D2D2-DCED-41E4-BFB1-56F1C33408DB}" type="presParOf" srcId="{5DCC3D1D-7D22-4BCD-8C5E-24089735FA0E}" destId="{0C0FF7E9-EE54-470F-A44B-41A5B9F014E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B71F28-B3B9-4DF2-A7EF-12A6A8532016}" type="doc">
      <dgm:prSet loTypeId="urn:microsoft.com/office/officeart/2005/8/layout/hierarchy2" loCatId="hierarchy" qsTypeId="urn:microsoft.com/office/officeart/2005/8/quickstyle/3d1" qsCatId="3D" csTypeId="urn:microsoft.com/office/officeart/2005/8/colors/accent1_2" csCatId="accent1" phldr="1"/>
      <dgm:spPr/>
      <dgm:t>
        <a:bodyPr/>
        <a:lstStyle/>
        <a:p>
          <a:endParaRPr lang="en-US"/>
        </a:p>
      </dgm:t>
    </dgm:pt>
    <dgm:pt modelId="{E33A1083-AAF8-4089-BBFC-4956FEF8DA64}">
      <dgm:prSet phldrT="[Text]" custT="1">
        <dgm:style>
          <a:lnRef idx="1">
            <a:schemeClr val="dk1"/>
          </a:lnRef>
          <a:fillRef idx="2">
            <a:schemeClr val="dk1"/>
          </a:fillRef>
          <a:effectRef idx="1">
            <a:schemeClr val="dk1"/>
          </a:effectRef>
          <a:fontRef idx="minor">
            <a:schemeClr val="dk1"/>
          </a:fontRef>
        </dgm:style>
      </dgm:prSet>
      <dgm:spPr/>
      <dgm:t>
        <a:bodyPr/>
        <a:lstStyle/>
        <a:p>
          <a:r>
            <a:rPr lang="en-US" sz="2800" b="1" dirty="0" err="1">
              <a:solidFill>
                <a:schemeClr val="tx1"/>
              </a:solidFill>
              <a:latin typeface="Arian"/>
            </a:rPr>
            <a:t>GDPTVĐ</a:t>
          </a:r>
          <a:endParaRPr lang="en-US" sz="2800" b="1" dirty="0">
            <a:solidFill>
              <a:schemeClr val="tx1"/>
            </a:solidFill>
            <a:latin typeface="Arian"/>
          </a:endParaRPr>
        </a:p>
      </dgm:t>
    </dgm:pt>
    <dgm:pt modelId="{FAB90B42-D84C-4970-A0C8-B99C5FBB6687}" type="parTrans" cxnId="{6F1D07A7-B702-48F7-97B3-21B9F31C5196}">
      <dgm:prSet/>
      <dgm:spPr/>
      <dgm:t>
        <a:bodyPr/>
        <a:lstStyle/>
        <a:p>
          <a:endParaRPr lang="en-US" sz="2800" b="1">
            <a:solidFill>
              <a:schemeClr val="tx1"/>
            </a:solidFill>
            <a:latin typeface="Arian"/>
          </a:endParaRPr>
        </a:p>
      </dgm:t>
    </dgm:pt>
    <dgm:pt modelId="{F30CFB4F-2D4F-4CE8-88AC-21B0526617EE}" type="sibTrans" cxnId="{6F1D07A7-B702-48F7-97B3-21B9F31C5196}">
      <dgm:prSet/>
      <dgm:spPr/>
      <dgm:t>
        <a:bodyPr/>
        <a:lstStyle/>
        <a:p>
          <a:endParaRPr lang="en-US" sz="2800" b="1">
            <a:solidFill>
              <a:schemeClr val="tx1"/>
            </a:solidFill>
            <a:latin typeface="Arian"/>
          </a:endParaRPr>
        </a:p>
      </dgm:t>
    </dgm:pt>
    <dgm:pt modelId="{A607B1C9-DCC0-4CF4-9A95-718E70CC2707}">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b="1" dirty="0" err="1">
              <a:solidFill>
                <a:srgbClr val="C00000"/>
              </a:solidFill>
              <a:latin typeface="Arian"/>
            </a:rPr>
            <a:t>Phát</a:t>
          </a:r>
          <a:r>
            <a:rPr lang="en-US" sz="2800" b="1" dirty="0">
              <a:solidFill>
                <a:srgbClr val="C00000"/>
              </a:solidFill>
              <a:latin typeface="Arian"/>
            </a:rPr>
            <a:t> </a:t>
          </a:r>
          <a:r>
            <a:rPr lang="en-US" sz="2800" b="1" dirty="0" err="1">
              <a:solidFill>
                <a:srgbClr val="C00000"/>
              </a:solidFill>
              <a:latin typeface="Arian"/>
            </a:rPr>
            <a:t>triển</a:t>
          </a:r>
          <a:r>
            <a:rPr lang="en-US" sz="2800" b="1" dirty="0">
              <a:solidFill>
                <a:srgbClr val="C00000"/>
              </a:solidFill>
              <a:latin typeface="Arian"/>
            </a:rPr>
            <a:t> </a:t>
          </a:r>
          <a:r>
            <a:rPr lang="en-US" sz="2800" b="1" dirty="0" err="1">
              <a:solidFill>
                <a:srgbClr val="C00000"/>
              </a:solidFill>
              <a:latin typeface="Arian"/>
            </a:rPr>
            <a:t>vận</a:t>
          </a:r>
          <a:r>
            <a:rPr lang="en-US" sz="2800" b="1" dirty="0">
              <a:solidFill>
                <a:srgbClr val="C00000"/>
              </a:solidFill>
              <a:latin typeface="Arian"/>
            </a:rPr>
            <a:t> </a:t>
          </a:r>
          <a:r>
            <a:rPr lang="en-US" sz="2800" b="1" dirty="0" err="1">
              <a:solidFill>
                <a:srgbClr val="C00000"/>
              </a:solidFill>
              <a:latin typeface="Arian"/>
            </a:rPr>
            <a:t>động</a:t>
          </a:r>
          <a:endParaRPr lang="en-US" sz="2800" b="1" dirty="0">
            <a:solidFill>
              <a:srgbClr val="C00000"/>
            </a:solidFill>
            <a:latin typeface="Arian"/>
          </a:endParaRPr>
        </a:p>
      </dgm:t>
    </dgm:pt>
    <dgm:pt modelId="{7C2C1CD6-1E05-4592-A8AA-38959A791395}" type="parTrans" cxnId="{FF6888AF-668F-4135-8EA7-17ADD2673154}">
      <dgm:prSet custT="1"/>
      <dgm:spPr/>
      <dgm:t>
        <a:bodyPr/>
        <a:lstStyle/>
        <a:p>
          <a:endParaRPr lang="en-US" sz="2800" b="1">
            <a:solidFill>
              <a:schemeClr val="tx1"/>
            </a:solidFill>
            <a:latin typeface="Arian"/>
          </a:endParaRPr>
        </a:p>
      </dgm:t>
    </dgm:pt>
    <dgm:pt modelId="{677D3DD1-5A00-419C-9223-6650DEC46FB7}" type="sibTrans" cxnId="{FF6888AF-668F-4135-8EA7-17ADD2673154}">
      <dgm:prSet/>
      <dgm:spPr/>
      <dgm:t>
        <a:bodyPr/>
        <a:lstStyle/>
        <a:p>
          <a:endParaRPr lang="en-US" sz="2800" b="1">
            <a:solidFill>
              <a:schemeClr val="tx1"/>
            </a:solidFill>
            <a:latin typeface="Arian"/>
          </a:endParaRPr>
        </a:p>
      </dgm:t>
    </dgm:pt>
    <dgm:pt modelId="{2B9C4C1D-2F77-469F-AB3C-59FB509D3D31}">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err="1">
              <a:solidFill>
                <a:schemeClr val="tx1"/>
              </a:solidFill>
              <a:latin typeface="Arian"/>
            </a:rPr>
            <a:t>Vận</a:t>
          </a:r>
          <a:r>
            <a:rPr lang="en-US" sz="2800" b="1" dirty="0">
              <a:solidFill>
                <a:schemeClr val="tx1"/>
              </a:solidFill>
              <a:latin typeface="Arian"/>
            </a:rPr>
            <a:t> </a:t>
          </a:r>
          <a:r>
            <a:rPr lang="en-US" sz="2800" b="1" dirty="0" err="1">
              <a:solidFill>
                <a:schemeClr val="tx1"/>
              </a:solidFill>
              <a:latin typeface="Arian"/>
            </a:rPr>
            <a:t>động</a:t>
          </a:r>
          <a:r>
            <a:rPr lang="en-US" sz="2800" b="1" dirty="0">
              <a:solidFill>
                <a:schemeClr val="tx1"/>
              </a:solidFill>
              <a:latin typeface="Arian"/>
            </a:rPr>
            <a:t> </a:t>
          </a:r>
          <a:r>
            <a:rPr lang="en-US" sz="2800" b="1" dirty="0" err="1">
              <a:solidFill>
                <a:schemeClr val="tx1"/>
              </a:solidFill>
              <a:latin typeface="Arian"/>
            </a:rPr>
            <a:t>thô</a:t>
          </a:r>
          <a:endParaRPr lang="en-US" sz="2800" b="1" dirty="0">
            <a:solidFill>
              <a:schemeClr val="tx1"/>
            </a:solidFill>
            <a:latin typeface="Arian"/>
          </a:endParaRPr>
        </a:p>
      </dgm:t>
    </dgm:pt>
    <dgm:pt modelId="{C47CC1C8-F7B9-45C1-B4CF-A1E303560C20}" type="parTrans" cxnId="{862E0C6C-E87C-419A-9462-9D6123662BF6}">
      <dgm:prSet custT="1"/>
      <dgm:spPr/>
      <dgm:t>
        <a:bodyPr/>
        <a:lstStyle/>
        <a:p>
          <a:endParaRPr lang="en-US" sz="2800" b="1">
            <a:solidFill>
              <a:schemeClr val="tx1"/>
            </a:solidFill>
            <a:latin typeface="Arian"/>
          </a:endParaRPr>
        </a:p>
      </dgm:t>
    </dgm:pt>
    <dgm:pt modelId="{23AFE443-C377-4F22-80F0-8EBE4719086E}" type="sibTrans" cxnId="{862E0C6C-E87C-419A-9462-9D6123662BF6}">
      <dgm:prSet/>
      <dgm:spPr/>
      <dgm:t>
        <a:bodyPr/>
        <a:lstStyle/>
        <a:p>
          <a:endParaRPr lang="en-US" sz="2800" b="1">
            <a:solidFill>
              <a:schemeClr val="tx1"/>
            </a:solidFill>
            <a:latin typeface="Arian"/>
          </a:endParaRPr>
        </a:p>
      </dgm:t>
    </dgm:pt>
    <dgm:pt modelId="{1254635B-D4D6-458A-96F7-A37CE5CAA5D2}">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err="1">
              <a:solidFill>
                <a:schemeClr val="tx1"/>
              </a:solidFill>
              <a:latin typeface="Arian"/>
            </a:rPr>
            <a:t>Vận</a:t>
          </a:r>
          <a:r>
            <a:rPr lang="en-US" sz="2800" b="1" dirty="0">
              <a:solidFill>
                <a:schemeClr val="tx1"/>
              </a:solidFill>
              <a:latin typeface="Arian"/>
            </a:rPr>
            <a:t> </a:t>
          </a:r>
          <a:r>
            <a:rPr lang="en-US" sz="2800" b="1" dirty="0" err="1">
              <a:solidFill>
                <a:schemeClr val="tx1"/>
              </a:solidFill>
              <a:latin typeface="Arian"/>
            </a:rPr>
            <a:t>động</a:t>
          </a:r>
          <a:r>
            <a:rPr lang="en-US" sz="2800" b="1" dirty="0">
              <a:solidFill>
                <a:schemeClr val="tx1"/>
              </a:solidFill>
              <a:latin typeface="Arian"/>
            </a:rPr>
            <a:t> </a:t>
          </a:r>
          <a:r>
            <a:rPr lang="en-US" sz="2800" b="1" dirty="0" err="1">
              <a:solidFill>
                <a:schemeClr val="tx1"/>
              </a:solidFill>
              <a:latin typeface="Arian"/>
            </a:rPr>
            <a:t>tinh</a:t>
          </a:r>
          <a:endParaRPr lang="en-US" sz="2800" b="1" dirty="0">
            <a:solidFill>
              <a:schemeClr val="tx1"/>
            </a:solidFill>
            <a:latin typeface="Arian"/>
          </a:endParaRPr>
        </a:p>
      </dgm:t>
    </dgm:pt>
    <dgm:pt modelId="{ABA9AFDA-7E4E-4B6A-96D4-25CD3D9A85B7}" type="parTrans" cxnId="{20CF2BFE-521B-40A8-ABF2-7E85F1AA56F1}">
      <dgm:prSet custT="1"/>
      <dgm:spPr/>
      <dgm:t>
        <a:bodyPr/>
        <a:lstStyle/>
        <a:p>
          <a:endParaRPr lang="en-US" sz="2800" b="1">
            <a:solidFill>
              <a:schemeClr val="tx1"/>
            </a:solidFill>
            <a:latin typeface="Arian"/>
          </a:endParaRPr>
        </a:p>
      </dgm:t>
    </dgm:pt>
    <dgm:pt modelId="{49A933C0-C691-41B8-B801-CD9D1B8F1BEC}" type="sibTrans" cxnId="{20CF2BFE-521B-40A8-ABF2-7E85F1AA56F1}">
      <dgm:prSet/>
      <dgm:spPr/>
      <dgm:t>
        <a:bodyPr/>
        <a:lstStyle/>
        <a:p>
          <a:endParaRPr lang="en-US" sz="2800" b="1">
            <a:solidFill>
              <a:schemeClr val="tx1"/>
            </a:solidFill>
            <a:latin typeface="Arian"/>
          </a:endParaRPr>
        </a:p>
      </dgm:t>
    </dgm:pt>
    <dgm:pt modelId="{DB209586-AEC0-4AB4-889F-5C59B3686FC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b="1" dirty="0">
              <a:solidFill>
                <a:schemeClr val="tx1"/>
              </a:solidFill>
              <a:latin typeface="Arian"/>
            </a:rPr>
            <a:t>GD </a:t>
          </a:r>
          <a:r>
            <a:rPr lang="en-US" sz="2800" b="1" dirty="0" err="1">
              <a:solidFill>
                <a:schemeClr val="tx1"/>
              </a:solidFill>
              <a:latin typeface="Arian"/>
            </a:rPr>
            <a:t>dinh</a:t>
          </a:r>
          <a:r>
            <a:rPr lang="en-US" sz="2800" b="1" dirty="0">
              <a:solidFill>
                <a:schemeClr val="tx1"/>
              </a:solidFill>
              <a:latin typeface="Arian"/>
            </a:rPr>
            <a:t> </a:t>
          </a:r>
          <a:r>
            <a:rPr lang="en-US" sz="2800" b="1" dirty="0" err="1">
              <a:solidFill>
                <a:schemeClr val="tx1"/>
              </a:solidFill>
              <a:latin typeface="Arian"/>
            </a:rPr>
            <a:t>dưỡng</a:t>
          </a:r>
          <a:r>
            <a:rPr lang="en-US" sz="2800" b="1" dirty="0">
              <a:solidFill>
                <a:schemeClr val="tx1"/>
              </a:solidFill>
              <a:latin typeface="Arian"/>
            </a:rPr>
            <a:t> </a:t>
          </a:r>
          <a:r>
            <a:rPr lang="en-US" sz="2800" b="1" dirty="0" err="1">
              <a:solidFill>
                <a:schemeClr val="tx1"/>
              </a:solidFill>
              <a:latin typeface="Arian"/>
            </a:rPr>
            <a:t>và</a:t>
          </a:r>
          <a:r>
            <a:rPr lang="en-US" sz="2800" b="1" dirty="0">
              <a:solidFill>
                <a:schemeClr val="tx1"/>
              </a:solidFill>
              <a:latin typeface="Arian"/>
            </a:rPr>
            <a:t> </a:t>
          </a:r>
          <a:r>
            <a:rPr lang="en-US" sz="2800" b="1" dirty="0" err="1">
              <a:solidFill>
                <a:schemeClr val="tx1"/>
              </a:solidFill>
              <a:latin typeface="Arian"/>
            </a:rPr>
            <a:t>sức</a:t>
          </a:r>
          <a:r>
            <a:rPr lang="en-US" sz="2800" b="1" dirty="0">
              <a:solidFill>
                <a:schemeClr val="tx1"/>
              </a:solidFill>
              <a:latin typeface="Arian"/>
            </a:rPr>
            <a:t> </a:t>
          </a:r>
          <a:r>
            <a:rPr lang="en-US" sz="2800" b="1" dirty="0" err="1">
              <a:solidFill>
                <a:schemeClr val="tx1"/>
              </a:solidFill>
              <a:latin typeface="Arian"/>
            </a:rPr>
            <a:t>khỏe</a:t>
          </a:r>
          <a:endParaRPr lang="en-US" sz="2800" b="1" dirty="0">
            <a:solidFill>
              <a:schemeClr val="tx1"/>
            </a:solidFill>
            <a:latin typeface="Arian"/>
          </a:endParaRPr>
        </a:p>
      </dgm:t>
    </dgm:pt>
    <dgm:pt modelId="{AE73ABE5-88FE-4180-9149-8FA691EDB576}" type="parTrans" cxnId="{A2EF3409-25D7-48CC-AC82-833A5DB8B609}">
      <dgm:prSet custT="1"/>
      <dgm:spPr/>
      <dgm:t>
        <a:bodyPr/>
        <a:lstStyle/>
        <a:p>
          <a:endParaRPr lang="en-US" sz="2800" b="1">
            <a:solidFill>
              <a:schemeClr val="tx1"/>
            </a:solidFill>
            <a:latin typeface="Arian"/>
          </a:endParaRPr>
        </a:p>
      </dgm:t>
    </dgm:pt>
    <dgm:pt modelId="{9A379E31-8D61-43FA-A8AF-2DBB737F1648}" type="sibTrans" cxnId="{A2EF3409-25D7-48CC-AC82-833A5DB8B609}">
      <dgm:prSet/>
      <dgm:spPr/>
      <dgm:t>
        <a:bodyPr/>
        <a:lstStyle/>
        <a:p>
          <a:endParaRPr lang="en-US" sz="2800" b="1">
            <a:solidFill>
              <a:schemeClr val="tx1"/>
            </a:solidFill>
            <a:latin typeface="Arian"/>
          </a:endParaRPr>
        </a:p>
      </dgm:t>
    </dgm:pt>
    <dgm:pt modelId="{0FDDF264-50D5-4F9F-871A-502E62213065}" type="pres">
      <dgm:prSet presAssocID="{32B71F28-B3B9-4DF2-A7EF-12A6A8532016}" presName="diagram" presStyleCnt="0">
        <dgm:presLayoutVars>
          <dgm:chPref val="1"/>
          <dgm:dir/>
          <dgm:animOne val="branch"/>
          <dgm:animLvl val="lvl"/>
          <dgm:resizeHandles val="exact"/>
        </dgm:presLayoutVars>
      </dgm:prSet>
      <dgm:spPr/>
    </dgm:pt>
    <dgm:pt modelId="{7515FB04-0A5E-4506-95A4-729F9965A043}" type="pres">
      <dgm:prSet presAssocID="{E33A1083-AAF8-4089-BBFC-4956FEF8DA64}" presName="root1" presStyleCnt="0"/>
      <dgm:spPr/>
    </dgm:pt>
    <dgm:pt modelId="{B3B5BDFA-2D3D-4CBA-AC46-F5D405D9EB81}" type="pres">
      <dgm:prSet presAssocID="{E33A1083-AAF8-4089-BBFC-4956FEF8DA64}" presName="LevelOneTextNode" presStyleLbl="node0" presStyleIdx="0" presStyleCnt="1">
        <dgm:presLayoutVars>
          <dgm:chPref val="3"/>
        </dgm:presLayoutVars>
      </dgm:prSet>
      <dgm:spPr/>
    </dgm:pt>
    <dgm:pt modelId="{D6D07513-EE8C-4438-B1F0-E5621F7ED107}" type="pres">
      <dgm:prSet presAssocID="{E33A1083-AAF8-4089-BBFC-4956FEF8DA64}" presName="level2hierChild" presStyleCnt="0"/>
      <dgm:spPr/>
    </dgm:pt>
    <dgm:pt modelId="{4CBDE95F-A895-4548-8445-16E53643918A}" type="pres">
      <dgm:prSet presAssocID="{7C2C1CD6-1E05-4592-A8AA-38959A791395}" presName="conn2-1" presStyleLbl="parChTrans1D2" presStyleIdx="0" presStyleCnt="2"/>
      <dgm:spPr/>
    </dgm:pt>
    <dgm:pt modelId="{33E0898E-ECB1-4B06-BD8B-DCA4457B2ECC}" type="pres">
      <dgm:prSet presAssocID="{7C2C1CD6-1E05-4592-A8AA-38959A791395}" presName="connTx" presStyleLbl="parChTrans1D2" presStyleIdx="0" presStyleCnt="2"/>
      <dgm:spPr/>
    </dgm:pt>
    <dgm:pt modelId="{399D5789-D4EC-43AB-986A-00C04034FF24}" type="pres">
      <dgm:prSet presAssocID="{A607B1C9-DCC0-4CF4-9A95-718E70CC2707}" presName="root2" presStyleCnt="0"/>
      <dgm:spPr/>
    </dgm:pt>
    <dgm:pt modelId="{509344D3-AAA1-4AF2-8B68-C6ABFAEBD3F4}" type="pres">
      <dgm:prSet presAssocID="{A607B1C9-DCC0-4CF4-9A95-718E70CC2707}" presName="LevelTwoTextNode" presStyleLbl="node2" presStyleIdx="0" presStyleCnt="2" custScaleX="142589" custScaleY="147769" custLinFactNeighborX="-1391" custLinFactNeighborY="-49264">
        <dgm:presLayoutVars>
          <dgm:chPref val="3"/>
        </dgm:presLayoutVars>
      </dgm:prSet>
      <dgm:spPr/>
    </dgm:pt>
    <dgm:pt modelId="{8A4D4E90-4011-4DDD-8A8D-9DBCBA5F1D21}" type="pres">
      <dgm:prSet presAssocID="{A607B1C9-DCC0-4CF4-9A95-718E70CC2707}" presName="level3hierChild" presStyleCnt="0"/>
      <dgm:spPr/>
    </dgm:pt>
    <dgm:pt modelId="{D54C1A23-8F00-40B0-B513-0E63171C33C3}" type="pres">
      <dgm:prSet presAssocID="{C47CC1C8-F7B9-45C1-B4CF-A1E303560C20}" presName="conn2-1" presStyleLbl="parChTrans1D3" presStyleIdx="0" presStyleCnt="2"/>
      <dgm:spPr/>
    </dgm:pt>
    <dgm:pt modelId="{B3CDE14E-EE17-4108-B7C8-4DC8A1DC87B2}" type="pres">
      <dgm:prSet presAssocID="{C47CC1C8-F7B9-45C1-B4CF-A1E303560C20}" presName="connTx" presStyleLbl="parChTrans1D3" presStyleIdx="0" presStyleCnt="2"/>
      <dgm:spPr/>
    </dgm:pt>
    <dgm:pt modelId="{6D133519-CF2C-4BC3-A2FC-0E71CD81DD4D}" type="pres">
      <dgm:prSet presAssocID="{2B9C4C1D-2F77-469F-AB3C-59FB509D3D31}" presName="root2" presStyleCnt="0"/>
      <dgm:spPr/>
    </dgm:pt>
    <dgm:pt modelId="{B4475929-9418-4E83-A8C3-53BF9E170885}" type="pres">
      <dgm:prSet presAssocID="{2B9C4C1D-2F77-469F-AB3C-59FB509D3D31}" presName="LevelTwoTextNode" presStyleLbl="node3" presStyleIdx="0" presStyleCnt="2" custScaleX="126163" custScaleY="93907" custLinFactNeighborX="1350" custLinFactNeighborY="-25272">
        <dgm:presLayoutVars>
          <dgm:chPref val="3"/>
        </dgm:presLayoutVars>
      </dgm:prSet>
      <dgm:spPr/>
    </dgm:pt>
    <dgm:pt modelId="{95BCFAB8-C3AE-4355-87EC-3A909933F71D}" type="pres">
      <dgm:prSet presAssocID="{2B9C4C1D-2F77-469F-AB3C-59FB509D3D31}" presName="level3hierChild" presStyleCnt="0"/>
      <dgm:spPr/>
    </dgm:pt>
    <dgm:pt modelId="{C4D7188D-E2E0-4AF9-9C2E-8AA3B81A912A}" type="pres">
      <dgm:prSet presAssocID="{ABA9AFDA-7E4E-4B6A-96D4-25CD3D9A85B7}" presName="conn2-1" presStyleLbl="parChTrans1D3" presStyleIdx="1" presStyleCnt="2"/>
      <dgm:spPr/>
    </dgm:pt>
    <dgm:pt modelId="{4BF6A8A5-7617-43A7-A286-CA715EC73258}" type="pres">
      <dgm:prSet presAssocID="{ABA9AFDA-7E4E-4B6A-96D4-25CD3D9A85B7}" presName="connTx" presStyleLbl="parChTrans1D3" presStyleIdx="1" presStyleCnt="2"/>
      <dgm:spPr/>
    </dgm:pt>
    <dgm:pt modelId="{84B3B1CC-3690-4594-98EC-1B83B16CE21A}" type="pres">
      <dgm:prSet presAssocID="{1254635B-D4D6-458A-96F7-A37CE5CAA5D2}" presName="root2" presStyleCnt="0"/>
      <dgm:spPr/>
    </dgm:pt>
    <dgm:pt modelId="{87F99A50-CB22-47E4-93B5-080748A4E3A9}" type="pres">
      <dgm:prSet presAssocID="{1254635B-D4D6-458A-96F7-A37CE5CAA5D2}" presName="LevelTwoTextNode" presStyleLbl="node3" presStyleIdx="1" presStyleCnt="2" custScaleX="131826" custScaleY="103693">
        <dgm:presLayoutVars>
          <dgm:chPref val="3"/>
        </dgm:presLayoutVars>
      </dgm:prSet>
      <dgm:spPr/>
    </dgm:pt>
    <dgm:pt modelId="{756681DA-FC50-4958-89CB-3E5D9EF1E0C0}" type="pres">
      <dgm:prSet presAssocID="{1254635B-D4D6-458A-96F7-A37CE5CAA5D2}" presName="level3hierChild" presStyleCnt="0"/>
      <dgm:spPr/>
    </dgm:pt>
    <dgm:pt modelId="{8526E877-92A1-4A95-8582-B31B90DE7F93}" type="pres">
      <dgm:prSet presAssocID="{AE73ABE5-88FE-4180-9149-8FA691EDB576}" presName="conn2-1" presStyleLbl="parChTrans1D2" presStyleIdx="1" presStyleCnt="2"/>
      <dgm:spPr/>
    </dgm:pt>
    <dgm:pt modelId="{213D07DD-FE5C-4B42-A2D5-9EE23F5D0EF3}" type="pres">
      <dgm:prSet presAssocID="{AE73ABE5-88FE-4180-9149-8FA691EDB576}" presName="connTx" presStyleLbl="parChTrans1D2" presStyleIdx="1" presStyleCnt="2"/>
      <dgm:spPr/>
    </dgm:pt>
    <dgm:pt modelId="{B72B0121-F678-47A9-8806-70ABD9F2CB8C}" type="pres">
      <dgm:prSet presAssocID="{DB209586-AEC0-4AB4-889F-5C59B3686FC8}" presName="root2" presStyleCnt="0"/>
      <dgm:spPr/>
    </dgm:pt>
    <dgm:pt modelId="{72583B06-9CC0-4507-9768-6489B2506A44}" type="pres">
      <dgm:prSet presAssocID="{DB209586-AEC0-4AB4-889F-5C59B3686FC8}" presName="LevelTwoTextNode" presStyleLbl="node2" presStyleIdx="1" presStyleCnt="2" custScaleX="141326" custScaleY="124931">
        <dgm:presLayoutVars>
          <dgm:chPref val="3"/>
        </dgm:presLayoutVars>
      </dgm:prSet>
      <dgm:spPr/>
    </dgm:pt>
    <dgm:pt modelId="{337CEA41-6774-4661-973A-57A398DD51BD}" type="pres">
      <dgm:prSet presAssocID="{DB209586-AEC0-4AB4-889F-5C59B3686FC8}" presName="level3hierChild" presStyleCnt="0"/>
      <dgm:spPr/>
    </dgm:pt>
  </dgm:ptLst>
  <dgm:cxnLst>
    <dgm:cxn modelId="{E179DE01-7EB9-481D-861D-30F03A0EDA8D}" type="presOf" srcId="{2B9C4C1D-2F77-469F-AB3C-59FB509D3D31}" destId="{B4475929-9418-4E83-A8C3-53BF9E170885}" srcOrd="0" destOrd="0" presId="urn:microsoft.com/office/officeart/2005/8/layout/hierarchy2"/>
    <dgm:cxn modelId="{6C798C07-E392-4FD9-9A6A-E7A256638E10}" type="presOf" srcId="{32B71F28-B3B9-4DF2-A7EF-12A6A8532016}" destId="{0FDDF264-50D5-4F9F-871A-502E62213065}" srcOrd="0" destOrd="0" presId="urn:microsoft.com/office/officeart/2005/8/layout/hierarchy2"/>
    <dgm:cxn modelId="{A2EF3409-25D7-48CC-AC82-833A5DB8B609}" srcId="{E33A1083-AAF8-4089-BBFC-4956FEF8DA64}" destId="{DB209586-AEC0-4AB4-889F-5C59B3686FC8}" srcOrd="1" destOrd="0" parTransId="{AE73ABE5-88FE-4180-9149-8FA691EDB576}" sibTransId="{9A379E31-8D61-43FA-A8AF-2DBB737F1648}"/>
    <dgm:cxn modelId="{6123780D-4532-4CDB-8B3F-DD9E7EC8DECB}" type="presOf" srcId="{C47CC1C8-F7B9-45C1-B4CF-A1E303560C20}" destId="{B3CDE14E-EE17-4108-B7C8-4DC8A1DC87B2}" srcOrd="1" destOrd="0" presId="urn:microsoft.com/office/officeart/2005/8/layout/hierarchy2"/>
    <dgm:cxn modelId="{7DBDA360-E55A-4134-A013-234D4A5944D9}" type="presOf" srcId="{E33A1083-AAF8-4089-BBFC-4956FEF8DA64}" destId="{B3B5BDFA-2D3D-4CBA-AC46-F5D405D9EB81}" srcOrd="0" destOrd="0" presId="urn:microsoft.com/office/officeart/2005/8/layout/hierarchy2"/>
    <dgm:cxn modelId="{01478A68-53DB-4838-9D54-54ACD3BF6AC4}" type="presOf" srcId="{DB209586-AEC0-4AB4-889F-5C59B3686FC8}" destId="{72583B06-9CC0-4507-9768-6489B2506A44}" srcOrd="0" destOrd="0" presId="urn:microsoft.com/office/officeart/2005/8/layout/hierarchy2"/>
    <dgm:cxn modelId="{90C2D348-FC3A-410F-8AD3-C232327DB294}" type="presOf" srcId="{1254635B-D4D6-458A-96F7-A37CE5CAA5D2}" destId="{87F99A50-CB22-47E4-93B5-080748A4E3A9}" srcOrd="0" destOrd="0" presId="urn:microsoft.com/office/officeart/2005/8/layout/hierarchy2"/>
    <dgm:cxn modelId="{862E0C6C-E87C-419A-9462-9D6123662BF6}" srcId="{A607B1C9-DCC0-4CF4-9A95-718E70CC2707}" destId="{2B9C4C1D-2F77-469F-AB3C-59FB509D3D31}" srcOrd="0" destOrd="0" parTransId="{C47CC1C8-F7B9-45C1-B4CF-A1E303560C20}" sibTransId="{23AFE443-C377-4F22-80F0-8EBE4719086E}"/>
    <dgm:cxn modelId="{7169A584-B52E-4FCE-B225-4A7A7C6567BE}" type="presOf" srcId="{AE73ABE5-88FE-4180-9149-8FA691EDB576}" destId="{8526E877-92A1-4A95-8582-B31B90DE7F93}" srcOrd="0" destOrd="0" presId="urn:microsoft.com/office/officeart/2005/8/layout/hierarchy2"/>
    <dgm:cxn modelId="{A3B2CE84-186E-4D48-AAD5-AF24AC249786}" type="presOf" srcId="{AE73ABE5-88FE-4180-9149-8FA691EDB576}" destId="{213D07DD-FE5C-4B42-A2D5-9EE23F5D0EF3}" srcOrd="1" destOrd="0" presId="urn:microsoft.com/office/officeart/2005/8/layout/hierarchy2"/>
    <dgm:cxn modelId="{8E7509A3-8990-4219-A51D-A2991CBA7FD9}" type="presOf" srcId="{7C2C1CD6-1E05-4592-A8AA-38959A791395}" destId="{4CBDE95F-A895-4548-8445-16E53643918A}" srcOrd="0" destOrd="0" presId="urn:microsoft.com/office/officeart/2005/8/layout/hierarchy2"/>
    <dgm:cxn modelId="{6F1D07A7-B702-48F7-97B3-21B9F31C5196}" srcId="{32B71F28-B3B9-4DF2-A7EF-12A6A8532016}" destId="{E33A1083-AAF8-4089-BBFC-4956FEF8DA64}" srcOrd="0" destOrd="0" parTransId="{FAB90B42-D84C-4970-A0C8-B99C5FBB6687}" sibTransId="{F30CFB4F-2D4F-4CE8-88AC-21B0526617EE}"/>
    <dgm:cxn modelId="{FF6888AF-668F-4135-8EA7-17ADD2673154}" srcId="{E33A1083-AAF8-4089-BBFC-4956FEF8DA64}" destId="{A607B1C9-DCC0-4CF4-9A95-718E70CC2707}" srcOrd="0" destOrd="0" parTransId="{7C2C1CD6-1E05-4592-A8AA-38959A791395}" sibTransId="{677D3DD1-5A00-419C-9223-6650DEC46FB7}"/>
    <dgm:cxn modelId="{D07F06C2-07BE-4D51-A44E-73C41D7235AF}" type="presOf" srcId="{ABA9AFDA-7E4E-4B6A-96D4-25CD3D9A85B7}" destId="{4BF6A8A5-7617-43A7-A286-CA715EC73258}" srcOrd="1" destOrd="0" presId="urn:microsoft.com/office/officeart/2005/8/layout/hierarchy2"/>
    <dgm:cxn modelId="{F3ECAFC2-F759-4715-B719-48E3C01D4643}" type="presOf" srcId="{7C2C1CD6-1E05-4592-A8AA-38959A791395}" destId="{33E0898E-ECB1-4B06-BD8B-DCA4457B2ECC}" srcOrd="1" destOrd="0" presId="urn:microsoft.com/office/officeart/2005/8/layout/hierarchy2"/>
    <dgm:cxn modelId="{EA713DC5-A7F4-4C80-AC19-C17080602E8E}" type="presOf" srcId="{ABA9AFDA-7E4E-4B6A-96D4-25CD3D9A85B7}" destId="{C4D7188D-E2E0-4AF9-9C2E-8AA3B81A912A}" srcOrd="0" destOrd="0" presId="urn:microsoft.com/office/officeart/2005/8/layout/hierarchy2"/>
    <dgm:cxn modelId="{DDD8BFF1-4756-42CE-809D-3D6ED93F63ED}" type="presOf" srcId="{C47CC1C8-F7B9-45C1-B4CF-A1E303560C20}" destId="{D54C1A23-8F00-40B0-B513-0E63171C33C3}" srcOrd="0" destOrd="0" presId="urn:microsoft.com/office/officeart/2005/8/layout/hierarchy2"/>
    <dgm:cxn modelId="{F9375FF9-91E0-431E-9CB2-D0FDCC5F561E}" type="presOf" srcId="{A607B1C9-DCC0-4CF4-9A95-718E70CC2707}" destId="{509344D3-AAA1-4AF2-8B68-C6ABFAEBD3F4}" srcOrd="0" destOrd="0" presId="urn:microsoft.com/office/officeart/2005/8/layout/hierarchy2"/>
    <dgm:cxn modelId="{20CF2BFE-521B-40A8-ABF2-7E85F1AA56F1}" srcId="{A607B1C9-DCC0-4CF4-9A95-718E70CC2707}" destId="{1254635B-D4D6-458A-96F7-A37CE5CAA5D2}" srcOrd="1" destOrd="0" parTransId="{ABA9AFDA-7E4E-4B6A-96D4-25CD3D9A85B7}" sibTransId="{49A933C0-C691-41B8-B801-CD9D1B8F1BEC}"/>
    <dgm:cxn modelId="{1EB386B4-5F63-4F0A-99D4-BADF138CB2D2}" type="presParOf" srcId="{0FDDF264-50D5-4F9F-871A-502E62213065}" destId="{7515FB04-0A5E-4506-95A4-729F9965A043}" srcOrd="0" destOrd="0" presId="urn:microsoft.com/office/officeart/2005/8/layout/hierarchy2"/>
    <dgm:cxn modelId="{C3D09251-72CE-4B5F-A589-F1018DFF0568}" type="presParOf" srcId="{7515FB04-0A5E-4506-95A4-729F9965A043}" destId="{B3B5BDFA-2D3D-4CBA-AC46-F5D405D9EB81}" srcOrd="0" destOrd="0" presId="urn:microsoft.com/office/officeart/2005/8/layout/hierarchy2"/>
    <dgm:cxn modelId="{D9922644-70D7-4BA1-BF79-A1213C1E0ABF}" type="presParOf" srcId="{7515FB04-0A5E-4506-95A4-729F9965A043}" destId="{D6D07513-EE8C-4438-B1F0-E5621F7ED107}" srcOrd="1" destOrd="0" presId="urn:microsoft.com/office/officeart/2005/8/layout/hierarchy2"/>
    <dgm:cxn modelId="{BAECDB6B-5A6B-4CBA-88C3-F4B575DD57BB}" type="presParOf" srcId="{D6D07513-EE8C-4438-B1F0-E5621F7ED107}" destId="{4CBDE95F-A895-4548-8445-16E53643918A}" srcOrd="0" destOrd="0" presId="urn:microsoft.com/office/officeart/2005/8/layout/hierarchy2"/>
    <dgm:cxn modelId="{B2793777-7F43-471C-85AC-B6D3765A7386}" type="presParOf" srcId="{4CBDE95F-A895-4548-8445-16E53643918A}" destId="{33E0898E-ECB1-4B06-BD8B-DCA4457B2ECC}" srcOrd="0" destOrd="0" presId="urn:microsoft.com/office/officeart/2005/8/layout/hierarchy2"/>
    <dgm:cxn modelId="{354905EA-D9C6-4AFD-939A-B4CF3720CCC8}" type="presParOf" srcId="{D6D07513-EE8C-4438-B1F0-E5621F7ED107}" destId="{399D5789-D4EC-43AB-986A-00C04034FF24}" srcOrd="1" destOrd="0" presId="urn:microsoft.com/office/officeart/2005/8/layout/hierarchy2"/>
    <dgm:cxn modelId="{CAC276D3-01E5-4AC0-8CB0-16E2BC4896FF}" type="presParOf" srcId="{399D5789-D4EC-43AB-986A-00C04034FF24}" destId="{509344D3-AAA1-4AF2-8B68-C6ABFAEBD3F4}" srcOrd="0" destOrd="0" presId="urn:microsoft.com/office/officeart/2005/8/layout/hierarchy2"/>
    <dgm:cxn modelId="{F31A496D-DE06-4ECA-8894-E80538AA9856}" type="presParOf" srcId="{399D5789-D4EC-43AB-986A-00C04034FF24}" destId="{8A4D4E90-4011-4DDD-8A8D-9DBCBA5F1D21}" srcOrd="1" destOrd="0" presId="urn:microsoft.com/office/officeart/2005/8/layout/hierarchy2"/>
    <dgm:cxn modelId="{845420ED-105F-4F74-BAFA-22B995D4841D}" type="presParOf" srcId="{8A4D4E90-4011-4DDD-8A8D-9DBCBA5F1D21}" destId="{D54C1A23-8F00-40B0-B513-0E63171C33C3}" srcOrd="0" destOrd="0" presId="urn:microsoft.com/office/officeart/2005/8/layout/hierarchy2"/>
    <dgm:cxn modelId="{25D72723-9685-4BEE-B567-17C8494049F5}" type="presParOf" srcId="{D54C1A23-8F00-40B0-B513-0E63171C33C3}" destId="{B3CDE14E-EE17-4108-B7C8-4DC8A1DC87B2}" srcOrd="0" destOrd="0" presId="urn:microsoft.com/office/officeart/2005/8/layout/hierarchy2"/>
    <dgm:cxn modelId="{D303C523-900D-4C33-8E41-3912D9478D51}" type="presParOf" srcId="{8A4D4E90-4011-4DDD-8A8D-9DBCBA5F1D21}" destId="{6D133519-CF2C-4BC3-A2FC-0E71CD81DD4D}" srcOrd="1" destOrd="0" presId="urn:microsoft.com/office/officeart/2005/8/layout/hierarchy2"/>
    <dgm:cxn modelId="{3114FD84-D2D9-41CF-BE56-F9947F88A9E5}" type="presParOf" srcId="{6D133519-CF2C-4BC3-A2FC-0E71CD81DD4D}" destId="{B4475929-9418-4E83-A8C3-53BF9E170885}" srcOrd="0" destOrd="0" presId="urn:microsoft.com/office/officeart/2005/8/layout/hierarchy2"/>
    <dgm:cxn modelId="{85F5582B-258A-4DF9-B7B9-DC3ACDDBFA2D}" type="presParOf" srcId="{6D133519-CF2C-4BC3-A2FC-0E71CD81DD4D}" destId="{95BCFAB8-C3AE-4355-87EC-3A909933F71D}" srcOrd="1" destOrd="0" presId="urn:microsoft.com/office/officeart/2005/8/layout/hierarchy2"/>
    <dgm:cxn modelId="{71021D76-7A1B-402E-9606-AA2111D05EBA}" type="presParOf" srcId="{8A4D4E90-4011-4DDD-8A8D-9DBCBA5F1D21}" destId="{C4D7188D-E2E0-4AF9-9C2E-8AA3B81A912A}" srcOrd="2" destOrd="0" presId="urn:microsoft.com/office/officeart/2005/8/layout/hierarchy2"/>
    <dgm:cxn modelId="{9A1F32E0-6F2B-457A-9D0A-4999BEC90164}" type="presParOf" srcId="{C4D7188D-E2E0-4AF9-9C2E-8AA3B81A912A}" destId="{4BF6A8A5-7617-43A7-A286-CA715EC73258}" srcOrd="0" destOrd="0" presId="urn:microsoft.com/office/officeart/2005/8/layout/hierarchy2"/>
    <dgm:cxn modelId="{575A5426-9F98-4577-8402-B66E56F4625E}" type="presParOf" srcId="{8A4D4E90-4011-4DDD-8A8D-9DBCBA5F1D21}" destId="{84B3B1CC-3690-4594-98EC-1B83B16CE21A}" srcOrd="3" destOrd="0" presId="urn:microsoft.com/office/officeart/2005/8/layout/hierarchy2"/>
    <dgm:cxn modelId="{B8E43A06-127B-4B70-AA21-E539D09C6270}" type="presParOf" srcId="{84B3B1CC-3690-4594-98EC-1B83B16CE21A}" destId="{87F99A50-CB22-47E4-93B5-080748A4E3A9}" srcOrd="0" destOrd="0" presId="urn:microsoft.com/office/officeart/2005/8/layout/hierarchy2"/>
    <dgm:cxn modelId="{BD668D59-9DE2-403C-9C8A-855272DBEAF9}" type="presParOf" srcId="{84B3B1CC-3690-4594-98EC-1B83B16CE21A}" destId="{756681DA-FC50-4958-89CB-3E5D9EF1E0C0}" srcOrd="1" destOrd="0" presId="urn:microsoft.com/office/officeart/2005/8/layout/hierarchy2"/>
    <dgm:cxn modelId="{298E7669-49E9-481D-BC15-28A5ECAD96B0}" type="presParOf" srcId="{D6D07513-EE8C-4438-B1F0-E5621F7ED107}" destId="{8526E877-92A1-4A95-8582-B31B90DE7F93}" srcOrd="2" destOrd="0" presId="urn:microsoft.com/office/officeart/2005/8/layout/hierarchy2"/>
    <dgm:cxn modelId="{206C06C3-7D28-449F-BDF1-52754DCF9B22}" type="presParOf" srcId="{8526E877-92A1-4A95-8582-B31B90DE7F93}" destId="{213D07DD-FE5C-4B42-A2D5-9EE23F5D0EF3}" srcOrd="0" destOrd="0" presId="urn:microsoft.com/office/officeart/2005/8/layout/hierarchy2"/>
    <dgm:cxn modelId="{DD04C8D6-81C2-46F7-93C3-AB148B7751AD}" type="presParOf" srcId="{D6D07513-EE8C-4438-B1F0-E5621F7ED107}" destId="{B72B0121-F678-47A9-8806-70ABD9F2CB8C}" srcOrd="3" destOrd="0" presId="urn:microsoft.com/office/officeart/2005/8/layout/hierarchy2"/>
    <dgm:cxn modelId="{3691BE68-5A79-4D9A-A43B-5C57CCC46013}" type="presParOf" srcId="{B72B0121-F678-47A9-8806-70ABD9F2CB8C}" destId="{72583B06-9CC0-4507-9768-6489B2506A44}" srcOrd="0" destOrd="0" presId="urn:microsoft.com/office/officeart/2005/8/layout/hierarchy2"/>
    <dgm:cxn modelId="{BD601FB3-5C4B-4843-8C1D-8DA57A07A3E2}" type="presParOf" srcId="{B72B0121-F678-47A9-8806-70ABD9F2CB8C}" destId="{337CEA41-6774-4661-973A-57A398DD51B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9F9220-8607-4B40-85A7-115D974681EF}" type="doc">
      <dgm:prSet loTypeId="urn:microsoft.com/office/officeart/2005/8/layout/vList4" loCatId="list" qsTypeId="urn:microsoft.com/office/officeart/2005/8/quickstyle/simple3" qsCatId="simple" csTypeId="urn:microsoft.com/office/officeart/2005/8/colors/colorful3" csCatId="colorful" phldr="1"/>
      <dgm:spPr/>
      <dgm:t>
        <a:bodyPr/>
        <a:lstStyle/>
        <a:p>
          <a:endParaRPr lang="en-US"/>
        </a:p>
      </dgm:t>
    </dgm:pt>
    <dgm:pt modelId="{4AC9D15D-B6FC-4E45-AB6F-EF1FD98C5DEF}">
      <dgm:prSet custT="1"/>
      <dgm:spPr/>
      <dgm:t>
        <a:bodyPr/>
        <a:lstStyle/>
        <a:p>
          <a:pPr marL="0" indent="0" algn="just"/>
          <a:r>
            <a:rPr lang="pt-BR" altLang="en-US" sz="2200" dirty="0">
              <a:solidFill>
                <a:schemeClr val="tx1"/>
              </a:solidFill>
              <a:latin typeface="Arial" panose="020B0604020202020204" pitchFamily="34" charset="0"/>
              <a:cs typeface="Arial" panose="020B0604020202020204" pitchFamily="34" charset="0"/>
            </a:rPr>
            <a:t>- </a:t>
          </a:r>
          <a:r>
            <a:rPr lang="pt-BR" altLang="en-US" sz="2200" dirty="0">
              <a:solidFill>
                <a:srgbClr val="C00000"/>
              </a:solidFill>
              <a:latin typeface="Arial" panose="020B0604020202020204" pitchFamily="34" charset="0"/>
              <a:cs typeface="Arial" panose="020B0604020202020204" pitchFamily="34" charset="0"/>
            </a:rPr>
            <a:t>Động tác PT các nhóm cơ và hô hấp: </a:t>
          </a:r>
          <a:r>
            <a:rPr lang="pt-BR" altLang="en-US" sz="2200" dirty="0">
              <a:solidFill>
                <a:schemeClr val="tx1"/>
              </a:solidFill>
              <a:latin typeface="Arial" panose="020B0604020202020204" pitchFamily="34" charset="0"/>
              <a:cs typeface="Arial" panose="020B0604020202020204" pitchFamily="34" charset="0"/>
            </a:rPr>
            <a:t>Thực hiện với các bài TD sáng và bài tập PTC gồm các động tác thở, động tác tay-vai, động tác lưng-bụng-lườn và động tác chân.</a:t>
          </a:r>
        </a:p>
      </dgm:t>
    </dgm:pt>
    <dgm:pt modelId="{2798EC06-794A-4767-84D2-8EFB8E46F857}" type="parTrans" cxnId="{9D6887A2-3F99-4895-9D53-460A2DA4735B}">
      <dgm:prSet/>
      <dgm:spPr/>
      <dgm:t>
        <a:bodyPr/>
        <a:lstStyle/>
        <a:p>
          <a:endParaRPr lang="en-US" sz="2200">
            <a:latin typeface="Arial" panose="020B0604020202020204" pitchFamily="34" charset="0"/>
            <a:cs typeface="Arial" panose="020B0604020202020204" pitchFamily="34" charset="0"/>
          </a:endParaRPr>
        </a:p>
      </dgm:t>
    </dgm:pt>
    <dgm:pt modelId="{74AB408A-6E6C-4AEB-B70A-FEC7C79FAA1B}" type="sibTrans" cxnId="{9D6887A2-3F99-4895-9D53-460A2DA4735B}">
      <dgm:prSet/>
      <dgm:spPr/>
      <dgm:t>
        <a:bodyPr/>
        <a:lstStyle/>
        <a:p>
          <a:endParaRPr lang="en-US" sz="2200">
            <a:latin typeface="Arial" panose="020B0604020202020204" pitchFamily="34" charset="0"/>
            <a:cs typeface="Arial" panose="020B0604020202020204" pitchFamily="34" charset="0"/>
          </a:endParaRPr>
        </a:p>
      </dgm:t>
    </dgm:pt>
    <dgm:pt modelId="{3AD30A44-92AB-4547-B44B-AEDACC4ACB9A}">
      <dgm:prSet custT="1"/>
      <dgm:spPr/>
      <dgm:t>
        <a:bodyPr/>
        <a:lstStyle/>
        <a:p>
          <a:pPr marL="0" indent="0" algn="just"/>
          <a:r>
            <a:rPr lang="pt-BR" altLang="en-US" sz="2200" dirty="0">
              <a:latin typeface="Arial" panose="020B0604020202020204" pitchFamily="34" charset="0"/>
              <a:cs typeface="Arial" panose="020B0604020202020204" pitchFamily="34" charset="0"/>
            </a:rPr>
            <a:t>- </a:t>
          </a:r>
          <a:r>
            <a:rPr lang="pt-BR" altLang="en-US" sz="2200" dirty="0">
              <a:solidFill>
                <a:srgbClr val="C00000"/>
              </a:solidFill>
              <a:latin typeface="Arial" panose="020B0604020202020204" pitchFamily="34" charset="0"/>
              <a:cs typeface="Arial" panose="020B0604020202020204" pitchFamily="34" charset="0"/>
            </a:rPr>
            <a:t>Tập luyện VĐCB (vận động thô) và  tố chất vận động: </a:t>
          </a:r>
          <a:r>
            <a:rPr lang="pt-BR" altLang="en-US" sz="2200" dirty="0">
              <a:latin typeface="Arial" panose="020B0604020202020204" pitchFamily="34" charset="0"/>
              <a:cs typeface="Arial" panose="020B0604020202020204" pitchFamily="34" charset="0"/>
            </a:rPr>
            <a:t>Thực hiện với các bài tập đi và chạy; bài tập bò, trườn, trèo; phối hợp mắt-tay trong thực hiện các bài tập tung, ném, bắt và các bài tập bật nhảy...</a:t>
          </a:r>
          <a:r>
            <a:rPr lang="en-US" altLang="en-US" sz="2200" dirty="0">
              <a:latin typeface="Arial" panose="020B0604020202020204" pitchFamily="34" charset="0"/>
              <a:cs typeface="Arial" panose="020B0604020202020204" pitchFamily="34" charset="0"/>
            </a:rPr>
            <a:t> </a:t>
          </a:r>
        </a:p>
      </dgm:t>
    </dgm:pt>
    <dgm:pt modelId="{BBFECEFD-8BC1-4A3C-858B-5C9CD9414A98}" type="parTrans" cxnId="{CD7146D1-C592-48F1-8AF1-5E125F862A7B}">
      <dgm:prSet/>
      <dgm:spPr/>
      <dgm:t>
        <a:bodyPr/>
        <a:lstStyle/>
        <a:p>
          <a:endParaRPr lang="en-US" sz="2200">
            <a:latin typeface="Arial" panose="020B0604020202020204" pitchFamily="34" charset="0"/>
            <a:cs typeface="Arial" panose="020B0604020202020204" pitchFamily="34" charset="0"/>
          </a:endParaRPr>
        </a:p>
      </dgm:t>
    </dgm:pt>
    <dgm:pt modelId="{ECBBB045-299A-4FBE-8548-18226F884EFA}" type="sibTrans" cxnId="{CD7146D1-C592-48F1-8AF1-5E125F862A7B}">
      <dgm:prSet/>
      <dgm:spPr/>
      <dgm:t>
        <a:bodyPr/>
        <a:lstStyle/>
        <a:p>
          <a:endParaRPr lang="en-US" sz="2200">
            <a:latin typeface="Arial" panose="020B0604020202020204" pitchFamily="34" charset="0"/>
            <a:cs typeface="Arial" panose="020B0604020202020204" pitchFamily="34" charset="0"/>
          </a:endParaRPr>
        </a:p>
      </dgm:t>
    </dgm:pt>
    <dgm:pt modelId="{3563391C-68B9-44B3-A968-D6A5F09D3640}">
      <dgm:prSet custT="1"/>
      <dgm:spPr/>
      <dgm:t>
        <a:bodyPr/>
        <a:lstStyle/>
        <a:p>
          <a:pPr algn="just"/>
          <a:endParaRPr lang="pt-BR" altLang="en-US" sz="2200" dirty="0">
            <a:latin typeface="Arial" panose="020B0604020202020204" pitchFamily="34" charset="0"/>
            <a:cs typeface="Arial" panose="020B0604020202020204" pitchFamily="34" charset="0"/>
          </a:endParaRPr>
        </a:p>
        <a:p>
          <a:pPr algn="just"/>
          <a:endParaRPr lang="pt-BR" altLang="en-US" sz="2200" dirty="0">
            <a:latin typeface="Arial" panose="020B0604020202020204" pitchFamily="34" charset="0"/>
            <a:cs typeface="Arial" panose="020B0604020202020204" pitchFamily="34" charset="0"/>
          </a:endParaRPr>
        </a:p>
        <a:p>
          <a:pPr algn="just"/>
          <a:r>
            <a:rPr lang="pt-BR" altLang="en-US" sz="2200" dirty="0">
              <a:latin typeface="Arial" panose="020B0604020202020204" pitchFamily="34" charset="0"/>
              <a:cs typeface="Arial" panose="020B0604020202020204" pitchFamily="34" charset="0"/>
            </a:rPr>
            <a:t>- </a:t>
          </a:r>
          <a:r>
            <a:rPr lang="pt-BR" altLang="en-US" sz="2200" dirty="0">
              <a:solidFill>
                <a:srgbClr val="C00000"/>
              </a:solidFill>
              <a:latin typeface="Arial" panose="020B0604020202020204" pitchFamily="34" charset="0"/>
              <a:cs typeface="Arial" panose="020B0604020202020204" pitchFamily="34" charset="0"/>
            </a:rPr>
            <a:t>Phát triển vận động tinh: </a:t>
          </a:r>
          <a:r>
            <a:rPr lang="pt-BR" altLang="en-US" sz="2200" dirty="0">
              <a:latin typeface="Arial" panose="020B0604020202020204" pitchFamily="34" charset="0"/>
              <a:cs typeface="Arial" panose="020B0604020202020204" pitchFamily="34" charset="0"/>
            </a:rPr>
            <a:t>Tập các cử động bàn tay, ngón tay, và sử dụng một số đồ dùng, dụng cụ, bao gồm các cử động, vận động co duỗi, nắm, mở các ngón tay, bàn tay, các cử động thao tác tay đòi hỏi sự chính xác có sự phối hợp của mắt như xếp chồng các vật hoặc xâu luồn dây qua các lỗ nhỏ hay đan tết các sợi dây, hoặc cầm bút tô vẽ ...</a:t>
          </a:r>
        </a:p>
        <a:p>
          <a:pPr algn="just"/>
          <a:endParaRPr lang="pt-BR" altLang="en-US" sz="1800" dirty="0">
            <a:latin typeface="Arial" panose="020B0604020202020204" pitchFamily="34" charset="0"/>
            <a:cs typeface="Arial" panose="020B0604020202020204" pitchFamily="34" charset="0"/>
          </a:endParaRPr>
        </a:p>
        <a:p>
          <a:pPr algn="just"/>
          <a:r>
            <a:rPr lang="pt-BR" altLang="en-US" sz="1800" dirty="0">
              <a:latin typeface="Arial" panose="020B0604020202020204" pitchFamily="34" charset="0"/>
              <a:cs typeface="Arial" panose="020B0604020202020204" pitchFamily="34" charset="0"/>
            </a:rPr>
            <a:t> </a:t>
          </a:r>
          <a:endParaRPr lang="en-US" altLang="en-US" sz="1800" dirty="0">
            <a:latin typeface="Arial" panose="020B0604020202020204" pitchFamily="34" charset="0"/>
            <a:cs typeface="Arial" panose="020B0604020202020204" pitchFamily="34" charset="0"/>
          </a:endParaRPr>
        </a:p>
      </dgm:t>
    </dgm:pt>
    <dgm:pt modelId="{CD961F72-7D11-4834-9B60-3189F7DDE48B}" type="parTrans" cxnId="{E21DABBB-1EF8-4682-9F8A-BC6AA0012B91}">
      <dgm:prSet/>
      <dgm:spPr/>
      <dgm:t>
        <a:bodyPr/>
        <a:lstStyle/>
        <a:p>
          <a:endParaRPr lang="en-US" sz="2200">
            <a:latin typeface="Arial" panose="020B0604020202020204" pitchFamily="34" charset="0"/>
            <a:cs typeface="Arial" panose="020B0604020202020204" pitchFamily="34" charset="0"/>
          </a:endParaRPr>
        </a:p>
      </dgm:t>
    </dgm:pt>
    <dgm:pt modelId="{D0ECFF1D-816E-4BC8-AFDE-2F28FF2B049E}" type="sibTrans" cxnId="{E21DABBB-1EF8-4682-9F8A-BC6AA0012B91}">
      <dgm:prSet/>
      <dgm:spPr/>
      <dgm:t>
        <a:bodyPr/>
        <a:lstStyle/>
        <a:p>
          <a:endParaRPr lang="en-US" sz="2200">
            <a:latin typeface="Arial" panose="020B0604020202020204" pitchFamily="34" charset="0"/>
            <a:cs typeface="Arial" panose="020B0604020202020204" pitchFamily="34" charset="0"/>
          </a:endParaRPr>
        </a:p>
      </dgm:t>
    </dgm:pt>
    <dgm:pt modelId="{BBEA9417-8BCF-4C85-B979-0A892984A602}" type="pres">
      <dgm:prSet presAssocID="{239F9220-8607-4B40-85A7-115D974681EF}" presName="linear" presStyleCnt="0">
        <dgm:presLayoutVars>
          <dgm:dir/>
          <dgm:resizeHandles val="exact"/>
        </dgm:presLayoutVars>
      </dgm:prSet>
      <dgm:spPr/>
    </dgm:pt>
    <dgm:pt modelId="{DEE7FEB8-7EC0-4ECC-B8D5-FAB6ADBCB8F4}" type="pres">
      <dgm:prSet presAssocID="{4AC9D15D-B6FC-4E45-AB6F-EF1FD98C5DEF}" presName="comp" presStyleCnt="0"/>
      <dgm:spPr/>
    </dgm:pt>
    <dgm:pt modelId="{CD0AA587-22C6-4E2B-BF10-71D8328E586B}" type="pres">
      <dgm:prSet presAssocID="{4AC9D15D-B6FC-4E45-AB6F-EF1FD98C5DEF}" presName="box" presStyleLbl="node1" presStyleIdx="0" presStyleCnt="3" custScaleY="62201"/>
      <dgm:spPr/>
    </dgm:pt>
    <dgm:pt modelId="{CC38FB5F-B3AA-4A9F-9081-E8C669FD7B5A}" type="pres">
      <dgm:prSet presAssocID="{4AC9D15D-B6FC-4E45-AB6F-EF1FD98C5DEF}" presName="img" presStyleLbl="fgImgPlace1" presStyleIdx="0" presStyleCnt="3" custScaleX="59785" custScaleY="57040" custLinFactNeighborX="-16581" custLinFactNeighborY="-2619"/>
      <dgm:spPr>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dgm:spPr>
    </dgm:pt>
    <dgm:pt modelId="{6606E4E2-472D-4757-85E3-A1E27FD0B918}" type="pres">
      <dgm:prSet presAssocID="{4AC9D15D-B6FC-4E45-AB6F-EF1FD98C5DEF}" presName="text" presStyleLbl="node1" presStyleIdx="0" presStyleCnt="3">
        <dgm:presLayoutVars>
          <dgm:bulletEnabled val="1"/>
        </dgm:presLayoutVars>
      </dgm:prSet>
      <dgm:spPr/>
    </dgm:pt>
    <dgm:pt modelId="{7BD50F06-F1C0-4A04-984F-3145C9A5FDCF}" type="pres">
      <dgm:prSet presAssocID="{74AB408A-6E6C-4AEB-B70A-FEC7C79FAA1B}" presName="spacer" presStyleCnt="0"/>
      <dgm:spPr/>
    </dgm:pt>
    <dgm:pt modelId="{1ED4BE0D-8FB9-4AD9-99D9-FC796C29248B}" type="pres">
      <dgm:prSet presAssocID="{3AD30A44-92AB-4547-B44B-AEDACC4ACB9A}" presName="comp" presStyleCnt="0"/>
      <dgm:spPr/>
    </dgm:pt>
    <dgm:pt modelId="{83D846E8-295D-46F6-97DF-7F53A77D388F}" type="pres">
      <dgm:prSet presAssocID="{3AD30A44-92AB-4547-B44B-AEDACC4ACB9A}" presName="box" presStyleLbl="node1" presStyleIdx="1" presStyleCnt="3" custScaleY="68327"/>
      <dgm:spPr/>
    </dgm:pt>
    <dgm:pt modelId="{89B10DE5-C85D-4F65-960C-E23AA0BA9997}" type="pres">
      <dgm:prSet presAssocID="{3AD30A44-92AB-4547-B44B-AEDACC4ACB9A}" presName="img" presStyleLbl="fgImgPlace1" presStyleIdx="1" presStyleCnt="3" custScaleX="62428" custScaleY="55066" custLinFactNeighborX="-11269" custLinFactNeighborY="177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dgm:spPr>
    </dgm:pt>
    <dgm:pt modelId="{F70A192F-756D-4AEB-8B74-F3CAAA7A5935}" type="pres">
      <dgm:prSet presAssocID="{3AD30A44-92AB-4547-B44B-AEDACC4ACB9A}" presName="text" presStyleLbl="node1" presStyleIdx="1" presStyleCnt="3">
        <dgm:presLayoutVars>
          <dgm:bulletEnabled val="1"/>
        </dgm:presLayoutVars>
      </dgm:prSet>
      <dgm:spPr/>
    </dgm:pt>
    <dgm:pt modelId="{3FFB08FD-7B34-4EDF-83D7-85B488C9BF8A}" type="pres">
      <dgm:prSet presAssocID="{ECBBB045-299A-4FBE-8548-18226F884EFA}" presName="spacer" presStyleCnt="0"/>
      <dgm:spPr/>
    </dgm:pt>
    <dgm:pt modelId="{DF292307-6D18-41FB-B9F9-017DEB05C549}" type="pres">
      <dgm:prSet presAssocID="{3563391C-68B9-44B3-A968-D6A5F09D3640}" presName="comp" presStyleCnt="0"/>
      <dgm:spPr/>
    </dgm:pt>
    <dgm:pt modelId="{ABD14307-3FF8-4CD7-A224-58E80D167613}" type="pres">
      <dgm:prSet presAssocID="{3563391C-68B9-44B3-A968-D6A5F09D3640}" presName="box" presStyleLbl="node1" presStyleIdx="2" presStyleCnt="3"/>
      <dgm:spPr/>
    </dgm:pt>
    <dgm:pt modelId="{C0715268-0A5F-4D9D-A3CC-42135B3DE366}" type="pres">
      <dgm:prSet presAssocID="{3563391C-68B9-44B3-A968-D6A5F09D3640}" presName="img" presStyleLbl="fgImgPlace1" presStyleIdx="2" presStyleCnt="3" custScaleX="67691" custScaleY="56241" custLinFactNeighborX="-11512" custLinFactNeighborY="-412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pt>
    <dgm:pt modelId="{EBDE6570-D279-4971-B526-E50E99598266}" type="pres">
      <dgm:prSet presAssocID="{3563391C-68B9-44B3-A968-D6A5F09D3640}" presName="text" presStyleLbl="node1" presStyleIdx="2" presStyleCnt="3">
        <dgm:presLayoutVars>
          <dgm:bulletEnabled val="1"/>
        </dgm:presLayoutVars>
      </dgm:prSet>
      <dgm:spPr/>
    </dgm:pt>
  </dgm:ptLst>
  <dgm:cxnLst>
    <dgm:cxn modelId="{7205534D-1F8A-4167-8694-DF3C001B08F8}" type="presOf" srcId="{3563391C-68B9-44B3-A968-D6A5F09D3640}" destId="{EBDE6570-D279-4971-B526-E50E99598266}" srcOrd="1" destOrd="0" presId="urn:microsoft.com/office/officeart/2005/8/layout/vList4"/>
    <dgm:cxn modelId="{769B9D92-D74A-41AD-9EBD-DCCC496E8915}" type="presOf" srcId="{4AC9D15D-B6FC-4E45-AB6F-EF1FD98C5DEF}" destId="{6606E4E2-472D-4757-85E3-A1E27FD0B918}" srcOrd="1" destOrd="0" presId="urn:microsoft.com/office/officeart/2005/8/layout/vList4"/>
    <dgm:cxn modelId="{06C1899C-12C5-464F-88E7-8DC62DD56951}" type="presOf" srcId="{239F9220-8607-4B40-85A7-115D974681EF}" destId="{BBEA9417-8BCF-4C85-B979-0A892984A602}" srcOrd="0" destOrd="0" presId="urn:microsoft.com/office/officeart/2005/8/layout/vList4"/>
    <dgm:cxn modelId="{9D6887A2-3F99-4895-9D53-460A2DA4735B}" srcId="{239F9220-8607-4B40-85A7-115D974681EF}" destId="{4AC9D15D-B6FC-4E45-AB6F-EF1FD98C5DEF}" srcOrd="0" destOrd="0" parTransId="{2798EC06-794A-4767-84D2-8EFB8E46F857}" sibTransId="{74AB408A-6E6C-4AEB-B70A-FEC7C79FAA1B}"/>
    <dgm:cxn modelId="{E21DABBB-1EF8-4682-9F8A-BC6AA0012B91}" srcId="{239F9220-8607-4B40-85A7-115D974681EF}" destId="{3563391C-68B9-44B3-A968-D6A5F09D3640}" srcOrd="2" destOrd="0" parTransId="{CD961F72-7D11-4834-9B60-3189F7DDE48B}" sibTransId="{D0ECFF1D-816E-4BC8-AFDE-2F28FF2B049E}"/>
    <dgm:cxn modelId="{ED62A1C4-62BE-436F-990D-4F1D343DEB00}" type="presOf" srcId="{3563391C-68B9-44B3-A968-D6A5F09D3640}" destId="{ABD14307-3FF8-4CD7-A224-58E80D167613}" srcOrd="0" destOrd="0" presId="urn:microsoft.com/office/officeart/2005/8/layout/vList4"/>
    <dgm:cxn modelId="{C3A13ACE-EE10-4DEC-B1F1-A82EC8EE7850}" type="presOf" srcId="{3AD30A44-92AB-4547-B44B-AEDACC4ACB9A}" destId="{83D846E8-295D-46F6-97DF-7F53A77D388F}" srcOrd="0" destOrd="0" presId="urn:microsoft.com/office/officeart/2005/8/layout/vList4"/>
    <dgm:cxn modelId="{CD7146D1-C592-48F1-8AF1-5E125F862A7B}" srcId="{239F9220-8607-4B40-85A7-115D974681EF}" destId="{3AD30A44-92AB-4547-B44B-AEDACC4ACB9A}" srcOrd="1" destOrd="0" parTransId="{BBFECEFD-8BC1-4A3C-858B-5C9CD9414A98}" sibTransId="{ECBBB045-299A-4FBE-8548-18226F884EFA}"/>
    <dgm:cxn modelId="{FD89DFE1-B0F3-421E-8C2F-60D9B1D1C2E6}" type="presOf" srcId="{3AD30A44-92AB-4547-B44B-AEDACC4ACB9A}" destId="{F70A192F-756D-4AEB-8B74-F3CAAA7A5935}" srcOrd="1" destOrd="0" presId="urn:microsoft.com/office/officeart/2005/8/layout/vList4"/>
    <dgm:cxn modelId="{B967D7E6-79DE-48E0-AD1C-2338571E62DE}" type="presOf" srcId="{4AC9D15D-B6FC-4E45-AB6F-EF1FD98C5DEF}" destId="{CD0AA587-22C6-4E2B-BF10-71D8328E586B}" srcOrd="0" destOrd="0" presId="urn:microsoft.com/office/officeart/2005/8/layout/vList4"/>
    <dgm:cxn modelId="{ADE3B293-391C-49F6-B744-1DA7E06BCCCD}" type="presParOf" srcId="{BBEA9417-8BCF-4C85-B979-0A892984A602}" destId="{DEE7FEB8-7EC0-4ECC-B8D5-FAB6ADBCB8F4}" srcOrd="0" destOrd="0" presId="urn:microsoft.com/office/officeart/2005/8/layout/vList4"/>
    <dgm:cxn modelId="{745839E9-60B3-4ADE-86F9-D09ACE26662A}" type="presParOf" srcId="{DEE7FEB8-7EC0-4ECC-B8D5-FAB6ADBCB8F4}" destId="{CD0AA587-22C6-4E2B-BF10-71D8328E586B}" srcOrd="0" destOrd="0" presId="urn:microsoft.com/office/officeart/2005/8/layout/vList4"/>
    <dgm:cxn modelId="{E08CB9D2-480F-4B84-A0A5-A704EA636F1A}" type="presParOf" srcId="{DEE7FEB8-7EC0-4ECC-B8D5-FAB6ADBCB8F4}" destId="{CC38FB5F-B3AA-4A9F-9081-E8C669FD7B5A}" srcOrd="1" destOrd="0" presId="urn:microsoft.com/office/officeart/2005/8/layout/vList4"/>
    <dgm:cxn modelId="{5ADA458D-30CC-4BA7-A474-E7BF49936684}" type="presParOf" srcId="{DEE7FEB8-7EC0-4ECC-B8D5-FAB6ADBCB8F4}" destId="{6606E4E2-472D-4757-85E3-A1E27FD0B918}" srcOrd="2" destOrd="0" presId="urn:microsoft.com/office/officeart/2005/8/layout/vList4"/>
    <dgm:cxn modelId="{CE0E1CD3-BB65-41A6-9E62-946ECF918770}" type="presParOf" srcId="{BBEA9417-8BCF-4C85-B979-0A892984A602}" destId="{7BD50F06-F1C0-4A04-984F-3145C9A5FDCF}" srcOrd="1" destOrd="0" presId="urn:microsoft.com/office/officeart/2005/8/layout/vList4"/>
    <dgm:cxn modelId="{54122544-F6F2-4A95-BC28-C98D1B79E467}" type="presParOf" srcId="{BBEA9417-8BCF-4C85-B979-0A892984A602}" destId="{1ED4BE0D-8FB9-4AD9-99D9-FC796C29248B}" srcOrd="2" destOrd="0" presId="urn:microsoft.com/office/officeart/2005/8/layout/vList4"/>
    <dgm:cxn modelId="{D259E0F6-5935-4786-B2B7-670B05759262}" type="presParOf" srcId="{1ED4BE0D-8FB9-4AD9-99D9-FC796C29248B}" destId="{83D846E8-295D-46F6-97DF-7F53A77D388F}" srcOrd="0" destOrd="0" presId="urn:microsoft.com/office/officeart/2005/8/layout/vList4"/>
    <dgm:cxn modelId="{AD13C75B-CC75-485D-96AF-5FB1827098F2}" type="presParOf" srcId="{1ED4BE0D-8FB9-4AD9-99D9-FC796C29248B}" destId="{89B10DE5-C85D-4F65-960C-E23AA0BA9997}" srcOrd="1" destOrd="0" presId="urn:microsoft.com/office/officeart/2005/8/layout/vList4"/>
    <dgm:cxn modelId="{0C18F759-0F94-4B26-9530-2F0C28A84CCF}" type="presParOf" srcId="{1ED4BE0D-8FB9-4AD9-99D9-FC796C29248B}" destId="{F70A192F-756D-4AEB-8B74-F3CAAA7A5935}" srcOrd="2" destOrd="0" presId="urn:microsoft.com/office/officeart/2005/8/layout/vList4"/>
    <dgm:cxn modelId="{1F86A222-07BF-4085-BED0-3D44BDED60BD}" type="presParOf" srcId="{BBEA9417-8BCF-4C85-B979-0A892984A602}" destId="{3FFB08FD-7B34-4EDF-83D7-85B488C9BF8A}" srcOrd="3" destOrd="0" presId="urn:microsoft.com/office/officeart/2005/8/layout/vList4"/>
    <dgm:cxn modelId="{7CB59AA5-889A-4DF7-A461-B98C7018C8CD}" type="presParOf" srcId="{BBEA9417-8BCF-4C85-B979-0A892984A602}" destId="{DF292307-6D18-41FB-B9F9-017DEB05C549}" srcOrd="4" destOrd="0" presId="urn:microsoft.com/office/officeart/2005/8/layout/vList4"/>
    <dgm:cxn modelId="{FBFC983E-9527-41A4-893B-BF5DC26CBF0C}" type="presParOf" srcId="{DF292307-6D18-41FB-B9F9-017DEB05C549}" destId="{ABD14307-3FF8-4CD7-A224-58E80D167613}" srcOrd="0" destOrd="0" presId="urn:microsoft.com/office/officeart/2005/8/layout/vList4"/>
    <dgm:cxn modelId="{517D0746-AF9F-4BEF-9CA3-B6CC54DBC6B7}" type="presParOf" srcId="{DF292307-6D18-41FB-B9F9-017DEB05C549}" destId="{C0715268-0A5F-4D9D-A3CC-42135B3DE366}" srcOrd="1" destOrd="0" presId="urn:microsoft.com/office/officeart/2005/8/layout/vList4"/>
    <dgm:cxn modelId="{1E9F4DFC-CF49-4E27-ABED-6A3168D50C17}" type="presParOf" srcId="{DF292307-6D18-41FB-B9F9-017DEB05C549}" destId="{EBDE6570-D279-4971-B526-E50E9959826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754533-384A-4DB8-9B90-0F6A546E52EB}" type="doc">
      <dgm:prSet loTypeId="urn:microsoft.com/office/officeart/2005/8/layout/pyramid2" loCatId="list" qsTypeId="urn:microsoft.com/office/officeart/2005/8/quickstyle/3d2" qsCatId="3D" csTypeId="urn:microsoft.com/office/officeart/2005/8/colors/colorful5" csCatId="colorful" phldr="1"/>
      <dgm:spPr/>
    </dgm:pt>
    <dgm:pt modelId="{2A9C6247-2BD8-43FA-B3D8-CDF3CFFA090E}">
      <dgm:prSet phldrT="[Text]" custT="1"/>
      <dgm:spPr/>
      <dgm:t>
        <a:bodyPr/>
        <a:lstStyle/>
        <a:p>
          <a:r>
            <a:rPr lang="en-US" sz="4000" b="1" dirty="0" err="1">
              <a:solidFill>
                <a:srgbClr val="0000FF"/>
              </a:solidFill>
              <a:latin typeface="Arial" pitchFamily="34" charset="0"/>
              <a:cs typeface="Arial" pitchFamily="34" charset="0"/>
            </a:rPr>
            <a:t>VẬN</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ĐỘNG</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THÔ</a:t>
          </a:r>
          <a:endParaRPr lang="en-US" sz="4000" b="1" dirty="0">
            <a:solidFill>
              <a:srgbClr val="0000FF"/>
            </a:solidFill>
            <a:latin typeface="Arial" pitchFamily="34" charset="0"/>
            <a:cs typeface="Arial" pitchFamily="34" charset="0"/>
          </a:endParaRPr>
        </a:p>
      </dgm:t>
    </dgm:pt>
    <dgm:pt modelId="{BC6D0090-6F00-4EBE-941A-E10BD6B35042}" type="parTrans" cxnId="{2942BE10-F370-4B76-B50B-BF927BFE25A2}">
      <dgm:prSet/>
      <dgm:spPr/>
      <dgm:t>
        <a:bodyPr/>
        <a:lstStyle/>
        <a:p>
          <a:endParaRPr lang="en-US"/>
        </a:p>
      </dgm:t>
    </dgm:pt>
    <dgm:pt modelId="{6018ED6A-8BE6-4639-99D5-B89389355FB9}" type="sibTrans" cxnId="{2942BE10-F370-4B76-B50B-BF927BFE25A2}">
      <dgm:prSet/>
      <dgm:spPr/>
      <dgm:t>
        <a:bodyPr/>
        <a:lstStyle/>
        <a:p>
          <a:endParaRPr lang="en-US"/>
        </a:p>
      </dgm:t>
    </dgm:pt>
    <dgm:pt modelId="{1911488F-3AAF-4A63-B708-601194CD211F}" type="pres">
      <dgm:prSet presAssocID="{87754533-384A-4DB8-9B90-0F6A546E52EB}" presName="compositeShape" presStyleCnt="0">
        <dgm:presLayoutVars>
          <dgm:dir/>
          <dgm:resizeHandles/>
        </dgm:presLayoutVars>
      </dgm:prSet>
      <dgm:spPr/>
    </dgm:pt>
    <dgm:pt modelId="{BFBC9977-9D3E-4248-B724-CAFED1DD329C}" type="pres">
      <dgm:prSet presAssocID="{87754533-384A-4DB8-9B90-0F6A546E52EB}" presName="pyramid" presStyleLbl="node1" presStyleIdx="0" presStyleCnt="1"/>
      <dgm:spPr/>
    </dgm:pt>
    <dgm:pt modelId="{F8094CEC-13B1-4EC4-A43A-4FF46A66414A}" type="pres">
      <dgm:prSet presAssocID="{87754533-384A-4DB8-9B90-0F6A546E52EB}" presName="theList" presStyleCnt="0"/>
      <dgm:spPr/>
    </dgm:pt>
    <dgm:pt modelId="{74FA2274-3A72-45CB-B116-DE4EE10A655F}" type="pres">
      <dgm:prSet presAssocID="{2A9C6247-2BD8-43FA-B3D8-CDF3CFFA090E}" presName="aNode" presStyleLbl="fgAcc1" presStyleIdx="0" presStyleCnt="1" custScaleX="226923" custScaleY="109361">
        <dgm:presLayoutVars>
          <dgm:bulletEnabled val="1"/>
        </dgm:presLayoutVars>
      </dgm:prSet>
      <dgm:spPr/>
    </dgm:pt>
    <dgm:pt modelId="{04E5F0F4-4224-4F3D-A8D8-8B03FCE73EB0}" type="pres">
      <dgm:prSet presAssocID="{2A9C6247-2BD8-43FA-B3D8-CDF3CFFA090E}" presName="aSpace" presStyleCnt="0"/>
      <dgm:spPr/>
    </dgm:pt>
  </dgm:ptLst>
  <dgm:cxnLst>
    <dgm:cxn modelId="{2942BE10-F370-4B76-B50B-BF927BFE25A2}" srcId="{87754533-384A-4DB8-9B90-0F6A546E52EB}" destId="{2A9C6247-2BD8-43FA-B3D8-CDF3CFFA090E}" srcOrd="0" destOrd="0" parTransId="{BC6D0090-6F00-4EBE-941A-E10BD6B35042}" sibTransId="{6018ED6A-8BE6-4639-99D5-B89389355FB9}"/>
    <dgm:cxn modelId="{94B2FB97-FDC6-4B9E-B31D-B5FBD13522F8}" type="presOf" srcId="{87754533-384A-4DB8-9B90-0F6A546E52EB}" destId="{1911488F-3AAF-4A63-B708-601194CD211F}" srcOrd="0" destOrd="0" presId="urn:microsoft.com/office/officeart/2005/8/layout/pyramid2"/>
    <dgm:cxn modelId="{44C88AC0-06E3-41BD-8974-340B3F13554A}" type="presOf" srcId="{2A9C6247-2BD8-43FA-B3D8-CDF3CFFA090E}" destId="{74FA2274-3A72-45CB-B116-DE4EE10A655F}" srcOrd="0" destOrd="0" presId="urn:microsoft.com/office/officeart/2005/8/layout/pyramid2"/>
    <dgm:cxn modelId="{028EB6B0-35CD-44BC-8900-6350E394BDF6}" type="presParOf" srcId="{1911488F-3AAF-4A63-B708-601194CD211F}" destId="{BFBC9977-9D3E-4248-B724-CAFED1DD329C}" srcOrd="0" destOrd="0" presId="urn:microsoft.com/office/officeart/2005/8/layout/pyramid2"/>
    <dgm:cxn modelId="{55BD9A58-42B9-404E-BD31-C3DFC4E974E2}" type="presParOf" srcId="{1911488F-3AAF-4A63-B708-601194CD211F}" destId="{F8094CEC-13B1-4EC4-A43A-4FF46A66414A}" srcOrd="1" destOrd="0" presId="urn:microsoft.com/office/officeart/2005/8/layout/pyramid2"/>
    <dgm:cxn modelId="{6FE7F40E-A7AB-4483-A2EE-2739057C0F0D}" type="presParOf" srcId="{F8094CEC-13B1-4EC4-A43A-4FF46A66414A}" destId="{74FA2274-3A72-45CB-B116-DE4EE10A655F}" srcOrd="0" destOrd="0" presId="urn:microsoft.com/office/officeart/2005/8/layout/pyramid2"/>
    <dgm:cxn modelId="{7178D1D5-BCCF-4EBC-B380-01A34FDC1AA2}" type="presParOf" srcId="{F8094CEC-13B1-4EC4-A43A-4FF46A66414A}" destId="{04E5F0F4-4224-4F3D-A8D8-8B03FCE73EB0}"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37F998-1CFD-4375-8189-78DE1DDA4786}"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1EF0A0FA-16F7-496D-BB68-4A2E0391CF50}">
      <dgm:prSet phldrT="[Text]" custT="1"/>
      <dgm:spPr/>
      <dgm:t>
        <a:bodyPr/>
        <a:lstStyle/>
        <a:p>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(MG)</a:t>
          </a:r>
        </a:p>
        <a:p>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(NT)</a:t>
          </a:r>
        </a:p>
      </dgm:t>
    </dgm:pt>
    <dgm:pt modelId="{6CB8D2D2-16D5-4538-9D28-4818F336FF75}" type="parTrans" cxnId="{3F249BFA-192D-4BB2-B391-C8D4A3BD686C}">
      <dgm:prSet/>
      <dgm:spPr/>
      <dgm:t>
        <a:bodyPr/>
        <a:lstStyle/>
        <a:p>
          <a:endParaRPr lang="en-US" sz="2400">
            <a:latin typeface="Arial" panose="020B0604020202020204" pitchFamily="34" charset="0"/>
            <a:cs typeface="Arial" panose="020B0604020202020204" pitchFamily="34" charset="0"/>
          </a:endParaRPr>
        </a:p>
      </dgm:t>
    </dgm:pt>
    <dgm:pt modelId="{B45DEC97-AEEE-4E2D-8F7F-70C09AABC2E8}" type="sibTrans" cxnId="{3F249BFA-192D-4BB2-B391-C8D4A3BD686C}">
      <dgm:prSet/>
      <dgm:spPr/>
      <dgm:t>
        <a:bodyPr/>
        <a:lstStyle/>
        <a:p>
          <a:endParaRPr lang="en-US" sz="2400">
            <a:latin typeface="Arial" panose="020B0604020202020204" pitchFamily="34" charset="0"/>
            <a:cs typeface="Arial" panose="020B0604020202020204" pitchFamily="34" charset="0"/>
          </a:endParaRPr>
        </a:p>
      </dgm:t>
    </dgm:pt>
    <dgm:pt modelId="{CB506FC6-85C4-4D5D-AFC8-1A340B0809CC}">
      <dgm:prSet phldrT="[Text]" custT="1"/>
      <dgm:spPr/>
      <dgm:t>
        <a:bodyPr/>
        <a:lstStyle/>
        <a:p>
          <a:r>
            <a:rPr lang="en-US" sz="2400" dirty="0" err="1">
              <a:latin typeface="Arial" panose="020B0604020202020204" pitchFamily="34" charset="0"/>
              <a:cs typeface="Arial" panose="020B0604020202020204" pitchFamily="34" charset="0"/>
            </a:rPr>
            <a:t>Khởi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03FC76D4-6F19-4587-B995-8DD64606E8F3}" type="parTrans" cxnId="{BB26001C-38AE-44CB-BF9C-51D3E233B075}">
      <dgm:prSet/>
      <dgm:spPr/>
      <dgm:t>
        <a:bodyPr/>
        <a:lstStyle/>
        <a:p>
          <a:endParaRPr lang="en-US" sz="2400">
            <a:latin typeface="Arial" panose="020B0604020202020204" pitchFamily="34" charset="0"/>
            <a:cs typeface="Arial" panose="020B0604020202020204" pitchFamily="34" charset="0"/>
          </a:endParaRPr>
        </a:p>
      </dgm:t>
    </dgm:pt>
    <dgm:pt modelId="{B353E5DB-CBE9-4E0C-BB0D-9971765F668F}" type="sibTrans" cxnId="{BB26001C-38AE-44CB-BF9C-51D3E233B075}">
      <dgm:prSet/>
      <dgm:spPr/>
      <dgm:t>
        <a:bodyPr/>
        <a:lstStyle/>
        <a:p>
          <a:endParaRPr lang="en-US" sz="2400">
            <a:latin typeface="Arial" panose="020B0604020202020204" pitchFamily="34" charset="0"/>
            <a:cs typeface="Arial" panose="020B0604020202020204" pitchFamily="34" charset="0"/>
          </a:endParaRPr>
        </a:p>
      </dgm:t>
    </dgm:pt>
    <dgm:pt modelId="{C5F62EE5-5DE8-4CA7-8D3C-5FB21855F65A}">
      <dgm:prSet phldrT="[Text]" custT="1"/>
      <dgm:spPr/>
      <dgm:t>
        <a:bodyPr/>
        <a:lstStyle/>
        <a:p>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6CB156D7-95A4-4784-A3D3-36E5113E243D}" type="par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73347E5B-B69E-49F1-ACAC-1CA5573CF034}" type="sib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928E9DF8-01EC-47FB-AC61-59DD147DE9DD}">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chung</a:t>
          </a:r>
          <a:endParaRPr lang="en-US" sz="2400" dirty="0">
            <a:latin typeface="Arial" panose="020B0604020202020204" pitchFamily="34" charset="0"/>
            <a:cs typeface="Arial" panose="020B0604020202020204" pitchFamily="34" charset="0"/>
          </a:endParaRPr>
        </a:p>
      </dgm:t>
    </dgm:pt>
    <dgm:pt modelId="{30E63CB5-2F68-4502-8994-EB12115E3158}" type="par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1170B79B-D96D-4D1A-9386-2960E2AAA742}" type="sib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E6DA4E48-ADB8-4434-A333-1041E80E8B01}">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endParaRPr lang="en-US" sz="2400" dirty="0">
            <a:latin typeface="Arial" panose="020B0604020202020204" pitchFamily="34" charset="0"/>
            <a:cs typeface="Arial" panose="020B0604020202020204" pitchFamily="34" charset="0"/>
          </a:endParaRPr>
        </a:p>
      </dgm:t>
    </dgm:pt>
    <dgm:pt modelId="{8FC6B451-AB2B-4966-A44C-7D9012E11E76}" type="par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3B0A2EBF-F60F-4AA2-B067-E8EBC97E058F}" type="sib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06E1F2B1-2012-44E2-B9DB-FD433EBD2C0E}">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A072416B-9CE5-455A-BC1F-9B79422EFBB5}" type="par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05471413-1E23-4593-926B-24586F69EEED}" type="sib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A6B38D34-233D-490D-8601-C920B04935F6}">
      <dgm:prSet phldrT="[Text]" custT="1"/>
      <dgm:spPr/>
      <dgm:t>
        <a:bodyPr/>
        <a:lstStyle/>
        <a:p>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tĩnh</a:t>
          </a:r>
          <a:r>
            <a:rPr lang="en-US" sz="2400" dirty="0">
              <a:latin typeface="Arial" panose="020B0604020202020204" pitchFamily="34" charset="0"/>
              <a:cs typeface="Arial" panose="020B0604020202020204" pitchFamily="34" charset="0"/>
            </a:rPr>
            <a:t> </a:t>
          </a:r>
        </a:p>
      </dgm:t>
    </dgm:pt>
    <dgm:pt modelId="{05CF9D99-A7D2-4498-9C10-01DB17CB34A9}" type="parTrans" cxnId="{7870CFA9-67D7-4D20-9361-B6B5175F4077}">
      <dgm:prSet/>
      <dgm:spPr/>
      <dgm:t>
        <a:bodyPr/>
        <a:lstStyle/>
        <a:p>
          <a:endParaRPr lang="en-US" sz="2400">
            <a:latin typeface="Arial" panose="020B0604020202020204" pitchFamily="34" charset="0"/>
            <a:cs typeface="Arial" panose="020B0604020202020204" pitchFamily="34" charset="0"/>
          </a:endParaRPr>
        </a:p>
      </dgm:t>
    </dgm:pt>
    <dgm:pt modelId="{8583B3C6-F7B0-4F41-9EFF-F7E171A19A34}" type="sibTrans" cxnId="{7870CFA9-67D7-4D20-9361-B6B5175F4077}">
      <dgm:prSet/>
      <dgm:spPr/>
      <dgm:t>
        <a:bodyPr/>
        <a:lstStyle/>
        <a:p>
          <a:endParaRPr lang="en-US" sz="2400">
            <a:latin typeface="Arial" panose="020B0604020202020204" pitchFamily="34" charset="0"/>
            <a:cs typeface="Arial" panose="020B0604020202020204" pitchFamily="34" charset="0"/>
          </a:endParaRPr>
        </a:p>
      </dgm:t>
    </dgm:pt>
    <dgm:pt modelId="{72997F2F-C859-4010-BCBF-53FA85494BE9}" type="pres">
      <dgm:prSet presAssocID="{2737F998-1CFD-4375-8189-78DE1DDA4786}" presName="hierChild1" presStyleCnt="0">
        <dgm:presLayoutVars>
          <dgm:chPref val="1"/>
          <dgm:dir/>
          <dgm:animOne val="branch"/>
          <dgm:animLvl val="lvl"/>
          <dgm:resizeHandles/>
        </dgm:presLayoutVars>
      </dgm:prSet>
      <dgm:spPr/>
    </dgm:pt>
    <dgm:pt modelId="{644B4C43-B4BC-4786-B271-FDF50D975019}" type="pres">
      <dgm:prSet presAssocID="{1EF0A0FA-16F7-496D-BB68-4A2E0391CF50}" presName="hierRoot1" presStyleCnt="0"/>
      <dgm:spPr/>
    </dgm:pt>
    <dgm:pt modelId="{55D6FDC1-065E-40AC-986F-85BEEF83643A}" type="pres">
      <dgm:prSet presAssocID="{1EF0A0FA-16F7-496D-BB68-4A2E0391CF50}" presName="composite" presStyleCnt="0"/>
      <dgm:spPr/>
    </dgm:pt>
    <dgm:pt modelId="{C619A881-8F16-410F-8E17-1C8927BC2D6B}" type="pres">
      <dgm:prSet presAssocID="{1EF0A0FA-16F7-496D-BB68-4A2E0391CF50}" presName="background" presStyleLbl="node0" presStyleIdx="0" presStyleCnt="1"/>
      <dgm:spPr/>
    </dgm:pt>
    <dgm:pt modelId="{53B76D1C-8559-421D-B942-F988C1CD06A2}" type="pres">
      <dgm:prSet presAssocID="{1EF0A0FA-16F7-496D-BB68-4A2E0391CF50}" presName="text" presStyleLbl="fgAcc0" presStyleIdx="0" presStyleCnt="1" custScaleX="190757" custScaleY="100574">
        <dgm:presLayoutVars>
          <dgm:chPref val="3"/>
        </dgm:presLayoutVars>
      </dgm:prSet>
      <dgm:spPr/>
    </dgm:pt>
    <dgm:pt modelId="{940102FD-2E7E-4126-A7B1-09CB108D0BE3}" type="pres">
      <dgm:prSet presAssocID="{1EF0A0FA-16F7-496D-BB68-4A2E0391CF50}" presName="hierChild2" presStyleCnt="0"/>
      <dgm:spPr/>
    </dgm:pt>
    <dgm:pt modelId="{7317CE8D-05AD-4D8F-8987-563681576445}" type="pres">
      <dgm:prSet presAssocID="{03FC76D4-6F19-4587-B995-8DD64606E8F3}" presName="Name10" presStyleLbl="parChTrans1D2" presStyleIdx="0" presStyleCnt="3"/>
      <dgm:spPr/>
    </dgm:pt>
    <dgm:pt modelId="{01888D4E-BFC7-4BB0-A51F-9A8B0DC471AA}" type="pres">
      <dgm:prSet presAssocID="{CB506FC6-85C4-4D5D-AFC8-1A340B0809CC}" presName="hierRoot2" presStyleCnt="0"/>
      <dgm:spPr/>
    </dgm:pt>
    <dgm:pt modelId="{E50E1885-EAD9-4F82-B909-FAF30A2D6B88}" type="pres">
      <dgm:prSet presAssocID="{CB506FC6-85C4-4D5D-AFC8-1A340B0809CC}" presName="composite2" presStyleCnt="0"/>
      <dgm:spPr/>
    </dgm:pt>
    <dgm:pt modelId="{A0E1F27D-D2EC-4F83-AEEC-A8B7F767B3F6}" type="pres">
      <dgm:prSet presAssocID="{CB506FC6-85C4-4D5D-AFC8-1A340B0809CC}" presName="background2" presStyleLbl="node2" presStyleIdx="0" presStyleCnt="3"/>
      <dgm:spPr/>
    </dgm:pt>
    <dgm:pt modelId="{B8C9ECFB-B50D-4AD9-9D95-3A5602DC995B}" type="pres">
      <dgm:prSet presAssocID="{CB506FC6-85C4-4D5D-AFC8-1A340B0809CC}" presName="text2" presStyleLbl="fgAcc2" presStyleIdx="0" presStyleCnt="3">
        <dgm:presLayoutVars>
          <dgm:chPref val="3"/>
        </dgm:presLayoutVars>
      </dgm:prSet>
      <dgm:spPr/>
    </dgm:pt>
    <dgm:pt modelId="{902BC2DF-911B-421E-800B-4BDB5ED54570}" type="pres">
      <dgm:prSet presAssocID="{CB506FC6-85C4-4D5D-AFC8-1A340B0809CC}" presName="hierChild3" presStyleCnt="0"/>
      <dgm:spPr/>
    </dgm:pt>
    <dgm:pt modelId="{A0AE0736-FDB9-49C5-B25D-8F1331E1A85F}" type="pres">
      <dgm:prSet presAssocID="{6CB156D7-95A4-4784-A3D3-36E5113E243D}" presName="Name10" presStyleLbl="parChTrans1D2" presStyleIdx="1" presStyleCnt="3"/>
      <dgm:spPr/>
    </dgm:pt>
    <dgm:pt modelId="{FEBC1BE4-F4F5-428B-A3DD-15F3A4161E8C}" type="pres">
      <dgm:prSet presAssocID="{C5F62EE5-5DE8-4CA7-8D3C-5FB21855F65A}" presName="hierRoot2" presStyleCnt="0"/>
      <dgm:spPr/>
    </dgm:pt>
    <dgm:pt modelId="{B5CDFFF5-AC0B-430A-922D-130EE1798CE6}" type="pres">
      <dgm:prSet presAssocID="{C5F62EE5-5DE8-4CA7-8D3C-5FB21855F65A}" presName="composite2" presStyleCnt="0"/>
      <dgm:spPr/>
    </dgm:pt>
    <dgm:pt modelId="{D7E8D213-FC71-4174-B0DB-B915314E2DED}" type="pres">
      <dgm:prSet presAssocID="{C5F62EE5-5DE8-4CA7-8D3C-5FB21855F65A}" presName="background2" presStyleLbl="node2" presStyleIdx="1" presStyleCnt="3"/>
      <dgm:spPr>
        <a:blipFill rotWithShape="0">
          <a:blip xmlns:r="http://schemas.openxmlformats.org/officeDocument/2006/relationships" r:embed="rId1"/>
          <a:stretch>
            <a:fillRect/>
          </a:stretch>
        </a:blipFill>
      </dgm:spPr>
    </dgm:pt>
    <dgm:pt modelId="{9A6F8A11-A049-4461-B984-DD8B969F458A}" type="pres">
      <dgm:prSet presAssocID="{C5F62EE5-5DE8-4CA7-8D3C-5FB21855F65A}" presName="text2" presStyleLbl="fgAcc2" presStyleIdx="1" presStyleCnt="3">
        <dgm:presLayoutVars>
          <dgm:chPref val="3"/>
        </dgm:presLayoutVars>
      </dgm:prSet>
      <dgm:spPr/>
    </dgm:pt>
    <dgm:pt modelId="{CD96C96F-3A45-4E08-A3FA-6DF9A270F0A4}" type="pres">
      <dgm:prSet presAssocID="{C5F62EE5-5DE8-4CA7-8D3C-5FB21855F65A}" presName="hierChild3" presStyleCnt="0"/>
      <dgm:spPr/>
    </dgm:pt>
    <dgm:pt modelId="{2AEE1A4C-EAA0-466D-9E70-6D0BC119C6FD}" type="pres">
      <dgm:prSet presAssocID="{30E63CB5-2F68-4502-8994-EB12115E3158}" presName="Name17" presStyleLbl="parChTrans1D3" presStyleIdx="0" presStyleCnt="3"/>
      <dgm:spPr/>
    </dgm:pt>
    <dgm:pt modelId="{F42D03CF-EAF9-4CD1-9680-99C75188AE9C}" type="pres">
      <dgm:prSet presAssocID="{928E9DF8-01EC-47FB-AC61-59DD147DE9DD}" presName="hierRoot3" presStyleCnt="0"/>
      <dgm:spPr/>
    </dgm:pt>
    <dgm:pt modelId="{B6099A0C-71F4-44E5-AAA8-DCC0ED8EA309}" type="pres">
      <dgm:prSet presAssocID="{928E9DF8-01EC-47FB-AC61-59DD147DE9DD}" presName="composite3" presStyleCnt="0"/>
      <dgm:spPr/>
    </dgm:pt>
    <dgm:pt modelId="{4E2C54CC-4794-4296-8BE7-53931686614D}" type="pres">
      <dgm:prSet presAssocID="{928E9DF8-01EC-47FB-AC61-59DD147DE9DD}" presName="background3" presStyleLbl="node3" presStyleIdx="0" presStyleCnt="3"/>
      <dgm:spPr/>
    </dgm:pt>
    <dgm:pt modelId="{9587A66B-BBA7-4C6D-931C-FE7B891BFF5D}" type="pres">
      <dgm:prSet presAssocID="{928E9DF8-01EC-47FB-AC61-59DD147DE9DD}" presName="text3" presStyleLbl="fgAcc3" presStyleIdx="0" presStyleCnt="3">
        <dgm:presLayoutVars>
          <dgm:chPref val="3"/>
        </dgm:presLayoutVars>
      </dgm:prSet>
      <dgm:spPr/>
    </dgm:pt>
    <dgm:pt modelId="{300081AE-5F7F-4334-8050-4380C64CC153}" type="pres">
      <dgm:prSet presAssocID="{928E9DF8-01EC-47FB-AC61-59DD147DE9DD}" presName="hierChild4" presStyleCnt="0"/>
      <dgm:spPr/>
    </dgm:pt>
    <dgm:pt modelId="{2AB62F60-75C6-4E56-8CE4-7F1D72E1FA7C}" type="pres">
      <dgm:prSet presAssocID="{8FC6B451-AB2B-4966-A44C-7D9012E11E76}" presName="Name17" presStyleLbl="parChTrans1D3" presStyleIdx="1" presStyleCnt="3"/>
      <dgm:spPr/>
    </dgm:pt>
    <dgm:pt modelId="{FA5BD52B-9EEB-4D2A-8E98-C30AD7822847}" type="pres">
      <dgm:prSet presAssocID="{E6DA4E48-ADB8-4434-A333-1041E80E8B01}" presName="hierRoot3" presStyleCnt="0"/>
      <dgm:spPr/>
    </dgm:pt>
    <dgm:pt modelId="{DCD747A2-9D32-4090-8002-97ABE950F811}" type="pres">
      <dgm:prSet presAssocID="{E6DA4E48-ADB8-4434-A333-1041E80E8B01}" presName="composite3" presStyleCnt="0"/>
      <dgm:spPr/>
    </dgm:pt>
    <dgm:pt modelId="{5CDFC581-DDD4-402D-810C-3A04465E44EA}" type="pres">
      <dgm:prSet presAssocID="{E6DA4E48-ADB8-4434-A333-1041E80E8B01}" presName="background3" presStyleLbl="node3" presStyleIdx="1" presStyleCnt="3"/>
      <dgm:spPr/>
    </dgm:pt>
    <dgm:pt modelId="{E71E531A-8E79-4796-A74C-036E02CF50F7}" type="pres">
      <dgm:prSet presAssocID="{E6DA4E48-ADB8-4434-A333-1041E80E8B01}" presName="text3" presStyleLbl="fgAcc3" presStyleIdx="1" presStyleCnt="3">
        <dgm:presLayoutVars>
          <dgm:chPref val="3"/>
        </dgm:presLayoutVars>
      </dgm:prSet>
      <dgm:spPr/>
    </dgm:pt>
    <dgm:pt modelId="{5A188F7E-9C49-4D85-B159-3D923B6A68AA}" type="pres">
      <dgm:prSet presAssocID="{E6DA4E48-ADB8-4434-A333-1041E80E8B01}" presName="hierChild4" presStyleCnt="0"/>
      <dgm:spPr/>
    </dgm:pt>
    <dgm:pt modelId="{14BCB64F-31E1-4708-BB9E-4BF406F5BA26}" type="pres">
      <dgm:prSet presAssocID="{A072416B-9CE5-455A-BC1F-9B79422EFBB5}" presName="Name17" presStyleLbl="parChTrans1D3" presStyleIdx="2" presStyleCnt="3"/>
      <dgm:spPr/>
    </dgm:pt>
    <dgm:pt modelId="{519E224B-F94D-48BB-80B5-24DD90B072D4}" type="pres">
      <dgm:prSet presAssocID="{06E1F2B1-2012-44E2-B9DB-FD433EBD2C0E}" presName="hierRoot3" presStyleCnt="0"/>
      <dgm:spPr/>
    </dgm:pt>
    <dgm:pt modelId="{55F6D2A9-FB75-4BF2-90A7-4457B6C92F12}" type="pres">
      <dgm:prSet presAssocID="{06E1F2B1-2012-44E2-B9DB-FD433EBD2C0E}" presName="composite3" presStyleCnt="0"/>
      <dgm:spPr/>
    </dgm:pt>
    <dgm:pt modelId="{C4136098-3C05-4423-AF97-0E75580C7E77}" type="pres">
      <dgm:prSet presAssocID="{06E1F2B1-2012-44E2-B9DB-FD433EBD2C0E}" presName="background3" presStyleLbl="node3" presStyleIdx="2" presStyleCnt="3"/>
      <dgm:spPr/>
    </dgm:pt>
    <dgm:pt modelId="{076C5E1B-F9FB-4159-8904-808B0955DF81}" type="pres">
      <dgm:prSet presAssocID="{06E1F2B1-2012-44E2-B9DB-FD433EBD2C0E}" presName="text3" presStyleLbl="fgAcc3" presStyleIdx="2" presStyleCnt="3">
        <dgm:presLayoutVars>
          <dgm:chPref val="3"/>
        </dgm:presLayoutVars>
      </dgm:prSet>
      <dgm:spPr/>
    </dgm:pt>
    <dgm:pt modelId="{C9948899-CFAA-4CA3-BC58-73C74915E166}" type="pres">
      <dgm:prSet presAssocID="{06E1F2B1-2012-44E2-B9DB-FD433EBD2C0E}" presName="hierChild4" presStyleCnt="0"/>
      <dgm:spPr/>
    </dgm:pt>
    <dgm:pt modelId="{E2E98181-C34C-4C0C-88DB-DBD68C8A52BF}" type="pres">
      <dgm:prSet presAssocID="{05CF9D99-A7D2-4498-9C10-01DB17CB34A9}" presName="Name10" presStyleLbl="parChTrans1D2" presStyleIdx="2" presStyleCnt="3"/>
      <dgm:spPr/>
    </dgm:pt>
    <dgm:pt modelId="{465C3E29-5C9B-4CF6-9F78-A1A8E8CD95DB}" type="pres">
      <dgm:prSet presAssocID="{A6B38D34-233D-490D-8601-C920B04935F6}" presName="hierRoot2" presStyleCnt="0"/>
      <dgm:spPr/>
    </dgm:pt>
    <dgm:pt modelId="{EAE391AD-4413-4928-9662-664BD00E7728}" type="pres">
      <dgm:prSet presAssocID="{A6B38D34-233D-490D-8601-C920B04935F6}" presName="composite2" presStyleCnt="0"/>
      <dgm:spPr/>
    </dgm:pt>
    <dgm:pt modelId="{69DE152A-D95C-4904-A805-DFCADA7F052F}" type="pres">
      <dgm:prSet presAssocID="{A6B38D34-233D-490D-8601-C920B04935F6}" presName="background2" presStyleLbl="node2" presStyleIdx="2" presStyleCnt="3"/>
      <dgm:spPr/>
    </dgm:pt>
    <dgm:pt modelId="{C6C4831A-ED1A-4D71-8647-385759677F70}" type="pres">
      <dgm:prSet presAssocID="{A6B38D34-233D-490D-8601-C920B04935F6}" presName="text2" presStyleLbl="fgAcc2" presStyleIdx="2" presStyleCnt="3">
        <dgm:presLayoutVars>
          <dgm:chPref val="3"/>
        </dgm:presLayoutVars>
      </dgm:prSet>
      <dgm:spPr/>
    </dgm:pt>
    <dgm:pt modelId="{28955367-B53E-4C89-8A78-8F4440F7B614}" type="pres">
      <dgm:prSet presAssocID="{A6B38D34-233D-490D-8601-C920B04935F6}" presName="hierChild3" presStyleCnt="0"/>
      <dgm:spPr/>
    </dgm:pt>
  </dgm:ptLst>
  <dgm:cxnLst>
    <dgm:cxn modelId="{6A55DE10-4CC2-48CC-B8ED-0BE44A66342D}" srcId="{C5F62EE5-5DE8-4CA7-8D3C-5FB21855F65A}" destId="{E6DA4E48-ADB8-4434-A333-1041E80E8B01}" srcOrd="1" destOrd="0" parTransId="{8FC6B451-AB2B-4966-A44C-7D9012E11E76}" sibTransId="{3B0A2EBF-F60F-4AA2-B067-E8EBC97E058F}"/>
    <dgm:cxn modelId="{BB26001C-38AE-44CB-BF9C-51D3E233B075}" srcId="{1EF0A0FA-16F7-496D-BB68-4A2E0391CF50}" destId="{CB506FC6-85C4-4D5D-AFC8-1A340B0809CC}" srcOrd="0" destOrd="0" parTransId="{03FC76D4-6F19-4587-B995-8DD64606E8F3}" sibTransId="{B353E5DB-CBE9-4E0C-BB0D-9971765F668F}"/>
    <dgm:cxn modelId="{4A271D36-D497-447D-9DDA-5596E6B1980F}" type="presOf" srcId="{1EF0A0FA-16F7-496D-BB68-4A2E0391CF50}" destId="{53B76D1C-8559-421D-B942-F988C1CD06A2}" srcOrd="0" destOrd="0" presId="urn:microsoft.com/office/officeart/2005/8/layout/hierarchy1"/>
    <dgm:cxn modelId="{E5478C5E-F139-46BB-B296-B10132CFE559}" type="presOf" srcId="{2737F998-1CFD-4375-8189-78DE1DDA4786}" destId="{72997F2F-C859-4010-BCBF-53FA85494BE9}" srcOrd="0" destOrd="0" presId="urn:microsoft.com/office/officeart/2005/8/layout/hierarchy1"/>
    <dgm:cxn modelId="{BFF5F762-DBE2-47FB-85C3-09B762D25808}" srcId="{C5F62EE5-5DE8-4CA7-8D3C-5FB21855F65A}" destId="{928E9DF8-01EC-47FB-AC61-59DD147DE9DD}" srcOrd="0" destOrd="0" parTransId="{30E63CB5-2F68-4502-8994-EB12115E3158}" sibTransId="{1170B79B-D96D-4D1A-9386-2960E2AAA742}"/>
    <dgm:cxn modelId="{C9BD1B64-775E-4575-878D-D334AC19AA94}" type="presOf" srcId="{05CF9D99-A7D2-4498-9C10-01DB17CB34A9}" destId="{E2E98181-C34C-4C0C-88DB-DBD68C8A52BF}" srcOrd="0" destOrd="0" presId="urn:microsoft.com/office/officeart/2005/8/layout/hierarchy1"/>
    <dgm:cxn modelId="{3C9F134F-730A-41AC-885D-DC3F22967D78}" type="presOf" srcId="{6CB156D7-95A4-4784-A3D3-36E5113E243D}" destId="{A0AE0736-FDB9-49C5-B25D-8F1331E1A85F}" srcOrd="0" destOrd="0" presId="urn:microsoft.com/office/officeart/2005/8/layout/hierarchy1"/>
    <dgm:cxn modelId="{7983D051-BC31-4548-9412-515808FC2344}" type="presOf" srcId="{A072416B-9CE5-455A-BC1F-9B79422EFBB5}" destId="{14BCB64F-31E1-4708-BB9E-4BF406F5BA26}" srcOrd="0" destOrd="0" presId="urn:microsoft.com/office/officeart/2005/8/layout/hierarchy1"/>
    <dgm:cxn modelId="{E0F72556-F7C7-4217-97DD-D126FF6C238E}" type="presOf" srcId="{CB506FC6-85C4-4D5D-AFC8-1A340B0809CC}" destId="{B8C9ECFB-B50D-4AD9-9D95-3A5602DC995B}" srcOrd="0" destOrd="0" presId="urn:microsoft.com/office/officeart/2005/8/layout/hierarchy1"/>
    <dgm:cxn modelId="{4F4F437F-437D-4FEA-BFBD-D74996824628}" type="presOf" srcId="{928E9DF8-01EC-47FB-AC61-59DD147DE9DD}" destId="{9587A66B-BBA7-4C6D-931C-FE7B891BFF5D}" srcOrd="0" destOrd="0" presId="urn:microsoft.com/office/officeart/2005/8/layout/hierarchy1"/>
    <dgm:cxn modelId="{6733E085-4EB1-41E9-913F-A01C7964A727}" srcId="{1EF0A0FA-16F7-496D-BB68-4A2E0391CF50}" destId="{C5F62EE5-5DE8-4CA7-8D3C-5FB21855F65A}" srcOrd="1" destOrd="0" parTransId="{6CB156D7-95A4-4784-A3D3-36E5113E243D}" sibTransId="{73347E5B-B69E-49F1-ACAC-1CA5573CF034}"/>
    <dgm:cxn modelId="{736708A2-CEBA-4B4E-A86A-68FEE8643163}" srcId="{C5F62EE5-5DE8-4CA7-8D3C-5FB21855F65A}" destId="{06E1F2B1-2012-44E2-B9DB-FD433EBD2C0E}" srcOrd="2" destOrd="0" parTransId="{A072416B-9CE5-455A-BC1F-9B79422EFBB5}" sibTransId="{05471413-1E23-4593-926B-24586F69EEED}"/>
    <dgm:cxn modelId="{D8B46BA5-1627-4CB6-98C2-79EF61CD6326}" type="presOf" srcId="{30E63CB5-2F68-4502-8994-EB12115E3158}" destId="{2AEE1A4C-EAA0-466D-9E70-6D0BC119C6FD}" srcOrd="0" destOrd="0" presId="urn:microsoft.com/office/officeart/2005/8/layout/hierarchy1"/>
    <dgm:cxn modelId="{7870CFA9-67D7-4D20-9361-B6B5175F4077}" srcId="{1EF0A0FA-16F7-496D-BB68-4A2E0391CF50}" destId="{A6B38D34-233D-490D-8601-C920B04935F6}" srcOrd="2" destOrd="0" parTransId="{05CF9D99-A7D2-4498-9C10-01DB17CB34A9}" sibTransId="{8583B3C6-F7B0-4F41-9EFF-F7E171A19A34}"/>
    <dgm:cxn modelId="{20B0ACB5-7619-47CC-B1C0-CE9180ECBFD8}" type="presOf" srcId="{8FC6B451-AB2B-4966-A44C-7D9012E11E76}" destId="{2AB62F60-75C6-4E56-8CE4-7F1D72E1FA7C}" srcOrd="0" destOrd="0" presId="urn:microsoft.com/office/officeart/2005/8/layout/hierarchy1"/>
    <dgm:cxn modelId="{CA0DC1C1-650F-4CB2-B6A9-ADF894E925E3}" type="presOf" srcId="{C5F62EE5-5DE8-4CA7-8D3C-5FB21855F65A}" destId="{9A6F8A11-A049-4461-B984-DD8B969F458A}" srcOrd="0" destOrd="0" presId="urn:microsoft.com/office/officeart/2005/8/layout/hierarchy1"/>
    <dgm:cxn modelId="{75912EC3-CF7D-44FD-932E-5ABBA24EB883}" type="presOf" srcId="{A6B38D34-233D-490D-8601-C920B04935F6}" destId="{C6C4831A-ED1A-4D71-8647-385759677F70}" srcOrd="0" destOrd="0" presId="urn:microsoft.com/office/officeart/2005/8/layout/hierarchy1"/>
    <dgm:cxn modelId="{EB2971D4-7BF0-4B51-B1C4-7D1E61BE50A3}" type="presOf" srcId="{06E1F2B1-2012-44E2-B9DB-FD433EBD2C0E}" destId="{076C5E1B-F9FB-4159-8904-808B0955DF81}" srcOrd="0" destOrd="0" presId="urn:microsoft.com/office/officeart/2005/8/layout/hierarchy1"/>
    <dgm:cxn modelId="{8B16F5F5-C9E8-4C12-8CAD-4810FB9CE2A1}" type="presOf" srcId="{03FC76D4-6F19-4587-B995-8DD64606E8F3}" destId="{7317CE8D-05AD-4D8F-8987-563681576445}" srcOrd="0" destOrd="0" presId="urn:microsoft.com/office/officeart/2005/8/layout/hierarchy1"/>
    <dgm:cxn modelId="{3F249BFA-192D-4BB2-B391-C8D4A3BD686C}" srcId="{2737F998-1CFD-4375-8189-78DE1DDA4786}" destId="{1EF0A0FA-16F7-496D-BB68-4A2E0391CF50}" srcOrd="0" destOrd="0" parTransId="{6CB8D2D2-16D5-4538-9D28-4818F336FF75}" sibTransId="{B45DEC97-AEEE-4E2D-8F7F-70C09AABC2E8}"/>
    <dgm:cxn modelId="{0A37B6FF-C3A5-40FE-9BD1-79A729DAFFCB}" type="presOf" srcId="{E6DA4E48-ADB8-4434-A333-1041E80E8B01}" destId="{E71E531A-8E79-4796-A74C-036E02CF50F7}" srcOrd="0" destOrd="0" presId="urn:microsoft.com/office/officeart/2005/8/layout/hierarchy1"/>
    <dgm:cxn modelId="{85AF87D9-651C-4003-885D-E5EEB8C1D179}" type="presParOf" srcId="{72997F2F-C859-4010-BCBF-53FA85494BE9}" destId="{644B4C43-B4BC-4786-B271-FDF50D975019}" srcOrd="0" destOrd="0" presId="urn:microsoft.com/office/officeart/2005/8/layout/hierarchy1"/>
    <dgm:cxn modelId="{7FC9779C-7569-4825-81FC-892CA8B7995A}" type="presParOf" srcId="{644B4C43-B4BC-4786-B271-FDF50D975019}" destId="{55D6FDC1-065E-40AC-986F-85BEEF83643A}" srcOrd="0" destOrd="0" presId="urn:microsoft.com/office/officeart/2005/8/layout/hierarchy1"/>
    <dgm:cxn modelId="{95D0E872-8B29-4E1F-A87F-ECAC84F30227}" type="presParOf" srcId="{55D6FDC1-065E-40AC-986F-85BEEF83643A}" destId="{C619A881-8F16-410F-8E17-1C8927BC2D6B}" srcOrd="0" destOrd="0" presId="urn:microsoft.com/office/officeart/2005/8/layout/hierarchy1"/>
    <dgm:cxn modelId="{F352845D-D471-4BCF-AED6-66890569E2BF}" type="presParOf" srcId="{55D6FDC1-065E-40AC-986F-85BEEF83643A}" destId="{53B76D1C-8559-421D-B942-F988C1CD06A2}" srcOrd="1" destOrd="0" presId="urn:microsoft.com/office/officeart/2005/8/layout/hierarchy1"/>
    <dgm:cxn modelId="{61A0EAFF-208F-4F3E-B9B2-BE2180ABC76F}" type="presParOf" srcId="{644B4C43-B4BC-4786-B271-FDF50D975019}" destId="{940102FD-2E7E-4126-A7B1-09CB108D0BE3}" srcOrd="1" destOrd="0" presId="urn:microsoft.com/office/officeart/2005/8/layout/hierarchy1"/>
    <dgm:cxn modelId="{917FBB00-E53A-4C4E-89BF-DDF364AE80DD}" type="presParOf" srcId="{940102FD-2E7E-4126-A7B1-09CB108D0BE3}" destId="{7317CE8D-05AD-4D8F-8987-563681576445}" srcOrd="0" destOrd="0" presId="urn:microsoft.com/office/officeart/2005/8/layout/hierarchy1"/>
    <dgm:cxn modelId="{66253DB1-60B6-4BEF-B4B5-C0528C101A8B}" type="presParOf" srcId="{940102FD-2E7E-4126-A7B1-09CB108D0BE3}" destId="{01888D4E-BFC7-4BB0-A51F-9A8B0DC471AA}" srcOrd="1" destOrd="0" presId="urn:microsoft.com/office/officeart/2005/8/layout/hierarchy1"/>
    <dgm:cxn modelId="{2407900E-7597-47B6-B754-EB155F8FA3A9}" type="presParOf" srcId="{01888D4E-BFC7-4BB0-A51F-9A8B0DC471AA}" destId="{E50E1885-EAD9-4F82-B909-FAF30A2D6B88}" srcOrd="0" destOrd="0" presId="urn:microsoft.com/office/officeart/2005/8/layout/hierarchy1"/>
    <dgm:cxn modelId="{ACA162C2-4C7B-4FF2-985B-F8CDF87C1BBA}" type="presParOf" srcId="{E50E1885-EAD9-4F82-B909-FAF30A2D6B88}" destId="{A0E1F27D-D2EC-4F83-AEEC-A8B7F767B3F6}" srcOrd="0" destOrd="0" presId="urn:microsoft.com/office/officeart/2005/8/layout/hierarchy1"/>
    <dgm:cxn modelId="{74469AA1-D9BE-45DF-B366-A55B70072577}" type="presParOf" srcId="{E50E1885-EAD9-4F82-B909-FAF30A2D6B88}" destId="{B8C9ECFB-B50D-4AD9-9D95-3A5602DC995B}" srcOrd="1" destOrd="0" presId="urn:microsoft.com/office/officeart/2005/8/layout/hierarchy1"/>
    <dgm:cxn modelId="{C0639B98-F49E-4C3F-9CF1-F835B1E80D41}" type="presParOf" srcId="{01888D4E-BFC7-4BB0-A51F-9A8B0DC471AA}" destId="{902BC2DF-911B-421E-800B-4BDB5ED54570}" srcOrd="1" destOrd="0" presId="urn:microsoft.com/office/officeart/2005/8/layout/hierarchy1"/>
    <dgm:cxn modelId="{D3D85A89-F1A9-46CA-B1EB-4DF5351D27D4}" type="presParOf" srcId="{940102FD-2E7E-4126-A7B1-09CB108D0BE3}" destId="{A0AE0736-FDB9-49C5-B25D-8F1331E1A85F}" srcOrd="2" destOrd="0" presId="urn:microsoft.com/office/officeart/2005/8/layout/hierarchy1"/>
    <dgm:cxn modelId="{940E523C-5D22-45F8-A2D7-FA0E86735785}" type="presParOf" srcId="{940102FD-2E7E-4126-A7B1-09CB108D0BE3}" destId="{FEBC1BE4-F4F5-428B-A3DD-15F3A4161E8C}" srcOrd="3" destOrd="0" presId="urn:microsoft.com/office/officeart/2005/8/layout/hierarchy1"/>
    <dgm:cxn modelId="{954DD341-6DAB-4D2D-B268-00C2064D338C}" type="presParOf" srcId="{FEBC1BE4-F4F5-428B-A3DD-15F3A4161E8C}" destId="{B5CDFFF5-AC0B-430A-922D-130EE1798CE6}" srcOrd="0" destOrd="0" presId="urn:microsoft.com/office/officeart/2005/8/layout/hierarchy1"/>
    <dgm:cxn modelId="{14F53E40-2AE7-410A-85D7-16A41A44534D}" type="presParOf" srcId="{B5CDFFF5-AC0B-430A-922D-130EE1798CE6}" destId="{D7E8D213-FC71-4174-B0DB-B915314E2DED}" srcOrd="0" destOrd="0" presId="urn:microsoft.com/office/officeart/2005/8/layout/hierarchy1"/>
    <dgm:cxn modelId="{903E263C-FA8B-4DCD-8A93-F867B05D20A9}" type="presParOf" srcId="{B5CDFFF5-AC0B-430A-922D-130EE1798CE6}" destId="{9A6F8A11-A049-4461-B984-DD8B969F458A}" srcOrd="1" destOrd="0" presId="urn:microsoft.com/office/officeart/2005/8/layout/hierarchy1"/>
    <dgm:cxn modelId="{49DAE142-9F40-43E7-9D07-1A015CEB1BF2}" type="presParOf" srcId="{FEBC1BE4-F4F5-428B-A3DD-15F3A4161E8C}" destId="{CD96C96F-3A45-4E08-A3FA-6DF9A270F0A4}" srcOrd="1" destOrd="0" presId="urn:microsoft.com/office/officeart/2005/8/layout/hierarchy1"/>
    <dgm:cxn modelId="{DEE83940-C117-4E52-A6EB-1621EDF7F3CC}" type="presParOf" srcId="{CD96C96F-3A45-4E08-A3FA-6DF9A270F0A4}" destId="{2AEE1A4C-EAA0-466D-9E70-6D0BC119C6FD}" srcOrd="0" destOrd="0" presId="urn:microsoft.com/office/officeart/2005/8/layout/hierarchy1"/>
    <dgm:cxn modelId="{D06CCCCF-4A64-453B-B5B6-6A7762E5DC07}" type="presParOf" srcId="{CD96C96F-3A45-4E08-A3FA-6DF9A270F0A4}" destId="{F42D03CF-EAF9-4CD1-9680-99C75188AE9C}" srcOrd="1" destOrd="0" presId="urn:microsoft.com/office/officeart/2005/8/layout/hierarchy1"/>
    <dgm:cxn modelId="{E7849CDE-7A83-4F47-B347-ECA4DE2CAE6A}" type="presParOf" srcId="{F42D03CF-EAF9-4CD1-9680-99C75188AE9C}" destId="{B6099A0C-71F4-44E5-AAA8-DCC0ED8EA309}" srcOrd="0" destOrd="0" presId="urn:microsoft.com/office/officeart/2005/8/layout/hierarchy1"/>
    <dgm:cxn modelId="{FA173632-17C0-411D-BB2C-781BAF98382E}" type="presParOf" srcId="{B6099A0C-71F4-44E5-AAA8-DCC0ED8EA309}" destId="{4E2C54CC-4794-4296-8BE7-53931686614D}" srcOrd="0" destOrd="0" presId="urn:microsoft.com/office/officeart/2005/8/layout/hierarchy1"/>
    <dgm:cxn modelId="{E77D8C16-4F16-4D0D-A1B4-179596202EBB}" type="presParOf" srcId="{B6099A0C-71F4-44E5-AAA8-DCC0ED8EA309}" destId="{9587A66B-BBA7-4C6D-931C-FE7B891BFF5D}" srcOrd="1" destOrd="0" presId="urn:microsoft.com/office/officeart/2005/8/layout/hierarchy1"/>
    <dgm:cxn modelId="{77E3AF55-2E50-4B20-8A06-A98CB99D94C3}" type="presParOf" srcId="{F42D03CF-EAF9-4CD1-9680-99C75188AE9C}" destId="{300081AE-5F7F-4334-8050-4380C64CC153}" srcOrd="1" destOrd="0" presId="urn:microsoft.com/office/officeart/2005/8/layout/hierarchy1"/>
    <dgm:cxn modelId="{3137DB21-06FE-4E6B-B1B3-AC80E29DAAD1}" type="presParOf" srcId="{CD96C96F-3A45-4E08-A3FA-6DF9A270F0A4}" destId="{2AB62F60-75C6-4E56-8CE4-7F1D72E1FA7C}" srcOrd="2" destOrd="0" presId="urn:microsoft.com/office/officeart/2005/8/layout/hierarchy1"/>
    <dgm:cxn modelId="{4FC02037-0BBF-4FFF-B5A2-A466262634ED}" type="presParOf" srcId="{CD96C96F-3A45-4E08-A3FA-6DF9A270F0A4}" destId="{FA5BD52B-9EEB-4D2A-8E98-C30AD7822847}" srcOrd="3" destOrd="0" presId="urn:microsoft.com/office/officeart/2005/8/layout/hierarchy1"/>
    <dgm:cxn modelId="{EBB40790-2BCD-4D9A-8815-5D3CFE8B04BF}" type="presParOf" srcId="{FA5BD52B-9EEB-4D2A-8E98-C30AD7822847}" destId="{DCD747A2-9D32-4090-8002-97ABE950F811}" srcOrd="0" destOrd="0" presId="urn:microsoft.com/office/officeart/2005/8/layout/hierarchy1"/>
    <dgm:cxn modelId="{F413798C-7DE5-465A-8DC2-3DE00FC65115}" type="presParOf" srcId="{DCD747A2-9D32-4090-8002-97ABE950F811}" destId="{5CDFC581-DDD4-402D-810C-3A04465E44EA}" srcOrd="0" destOrd="0" presId="urn:microsoft.com/office/officeart/2005/8/layout/hierarchy1"/>
    <dgm:cxn modelId="{1DE04B46-D6E0-43FC-8A56-4AC28D7DEAE7}" type="presParOf" srcId="{DCD747A2-9D32-4090-8002-97ABE950F811}" destId="{E71E531A-8E79-4796-A74C-036E02CF50F7}" srcOrd="1" destOrd="0" presId="urn:microsoft.com/office/officeart/2005/8/layout/hierarchy1"/>
    <dgm:cxn modelId="{1C91F94D-D7BE-4F93-9D7A-71C1FC773F7C}" type="presParOf" srcId="{FA5BD52B-9EEB-4D2A-8E98-C30AD7822847}" destId="{5A188F7E-9C49-4D85-B159-3D923B6A68AA}" srcOrd="1" destOrd="0" presId="urn:microsoft.com/office/officeart/2005/8/layout/hierarchy1"/>
    <dgm:cxn modelId="{AFEF8F8E-888E-4FCC-A379-EEE9907CF085}" type="presParOf" srcId="{CD96C96F-3A45-4E08-A3FA-6DF9A270F0A4}" destId="{14BCB64F-31E1-4708-BB9E-4BF406F5BA26}" srcOrd="4" destOrd="0" presId="urn:microsoft.com/office/officeart/2005/8/layout/hierarchy1"/>
    <dgm:cxn modelId="{6903A6A8-C02D-430B-B69C-82E9772B4DDD}" type="presParOf" srcId="{CD96C96F-3A45-4E08-A3FA-6DF9A270F0A4}" destId="{519E224B-F94D-48BB-80B5-24DD90B072D4}" srcOrd="5" destOrd="0" presId="urn:microsoft.com/office/officeart/2005/8/layout/hierarchy1"/>
    <dgm:cxn modelId="{17C5746D-2DAF-4DAE-970D-BB9CF388E420}" type="presParOf" srcId="{519E224B-F94D-48BB-80B5-24DD90B072D4}" destId="{55F6D2A9-FB75-4BF2-90A7-4457B6C92F12}" srcOrd="0" destOrd="0" presId="urn:microsoft.com/office/officeart/2005/8/layout/hierarchy1"/>
    <dgm:cxn modelId="{8B213612-F072-4A04-BC0E-4B9076CA692F}" type="presParOf" srcId="{55F6D2A9-FB75-4BF2-90A7-4457B6C92F12}" destId="{C4136098-3C05-4423-AF97-0E75580C7E77}" srcOrd="0" destOrd="0" presId="urn:microsoft.com/office/officeart/2005/8/layout/hierarchy1"/>
    <dgm:cxn modelId="{65DAA732-682C-4C2F-B4FD-074D4AE738D2}" type="presParOf" srcId="{55F6D2A9-FB75-4BF2-90A7-4457B6C92F12}" destId="{076C5E1B-F9FB-4159-8904-808B0955DF81}" srcOrd="1" destOrd="0" presId="urn:microsoft.com/office/officeart/2005/8/layout/hierarchy1"/>
    <dgm:cxn modelId="{A2F781A8-4C61-49EA-9D8A-7063597862C6}" type="presParOf" srcId="{519E224B-F94D-48BB-80B5-24DD90B072D4}" destId="{C9948899-CFAA-4CA3-BC58-73C74915E166}" srcOrd="1" destOrd="0" presId="urn:microsoft.com/office/officeart/2005/8/layout/hierarchy1"/>
    <dgm:cxn modelId="{44C1ADFB-50F8-4316-B7D1-7B2F4A56393A}" type="presParOf" srcId="{940102FD-2E7E-4126-A7B1-09CB108D0BE3}" destId="{E2E98181-C34C-4C0C-88DB-DBD68C8A52BF}" srcOrd="4" destOrd="0" presId="urn:microsoft.com/office/officeart/2005/8/layout/hierarchy1"/>
    <dgm:cxn modelId="{957FA5E6-959C-4761-AD3D-68AD02A43427}" type="presParOf" srcId="{940102FD-2E7E-4126-A7B1-09CB108D0BE3}" destId="{465C3E29-5C9B-4CF6-9F78-A1A8E8CD95DB}" srcOrd="5" destOrd="0" presId="urn:microsoft.com/office/officeart/2005/8/layout/hierarchy1"/>
    <dgm:cxn modelId="{0AE04678-AACF-4CEE-8F16-5DEA361F68C3}" type="presParOf" srcId="{465C3E29-5C9B-4CF6-9F78-A1A8E8CD95DB}" destId="{EAE391AD-4413-4928-9662-664BD00E7728}" srcOrd="0" destOrd="0" presId="urn:microsoft.com/office/officeart/2005/8/layout/hierarchy1"/>
    <dgm:cxn modelId="{77C442A8-E898-4AF3-B777-5FEEA758909F}" type="presParOf" srcId="{EAE391AD-4413-4928-9662-664BD00E7728}" destId="{69DE152A-D95C-4904-A805-DFCADA7F052F}" srcOrd="0" destOrd="0" presId="urn:microsoft.com/office/officeart/2005/8/layout/hierarchy1"/>
    <dgm:cxn modelId="{040E1626-5C90-4652-A3A2-56663D5B09A5}" type="presParOf" srcId="{EAE391AD-4413-4928-9662-664BD00E7728}" destId="{C6C4831A-ED1A-4D71-8647-385759677F70}" srcOrd="1" destOrd="0" presId="urn:microsoft.com/office/officeart/2005/8/layout/hierarchy1"/>
    <dgm:cxn modelId="{09DD51B0-0AF1-4CC0-BB70-D5523CE64D5D}" type="presParOf" srcId="{465C3E29-5C9B-4CF6-9F78-A1A8E8CD95DB}" destId="{28955367-B53E-4C89-8A78-8F4440F7B61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A04469-6EA7-4397-A33A-F82CF131A05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088625E-4C9C-41B7-9366-E5E15E0CFC9D}">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800" dirty="0" err="1">
              <a:solidFill>
                <a:schemeClr val="tx1"/>
              </a:solidFill>
              <a:latin typeface="Arial" pitchFamily="34" charset="0"/>
              <a:cs typeface="Arial" pitchFamily="34" charset="0"/>
            </a:rPr>
            <a:t>Trẻ</a:t>
          </a:r>
          <a:r>
            <a:rPr lang="en-US" sz="1800" dirty="0">
              <a:solidFill>
                <a:schemeClr val="tx1"/>
              </a:solidFill>
              <a:latin typeface="Arial" pitchFamily="34" charset="0"/>
              <a:cs typeface="Arial" pitchFamily="34" charset="0"/>
            </a:rPr>
            <a:t> </a:t>
          </a:r>
          <a:r>
            <a:rPr lang="en-US" sz="1800" dirty="0" err="1">
              <a:solidFill>
                <a:schemeClr val="tx1"/>
              </a:solidFill>
              <a:latin typeface="Arial" pitchFamily="34" charset="0"/>
              <a:cs typeface="Arial" pitchFamily="34" charset="0"/>
            </a:rPr>
            <a:t>tập</a:t>
          </a:r>
          <a:r>
            <a:rPr lang="en-US" sz="1800" dirty="0">
              <a:solidFill>
                <a:schemeClr val="tx1"/>
              </a:solidFill>
              <a:latin typeface="Arial" pitchFamily="34" charset="0"/>
              <a:cs typeface="Arial" pitchFamily="34" charset="0"/>
            </a:rPr>
            <a:t> </a:t>
          </a:r>
          <a:r>
            <a:rPr lang="en-US" sz="1800" dirty="0" err="1">
              <a:solidFill>
                <a:schemeClr val="tx1"/>
              </a:solidFill>
              <a:latin typeface="Arial" pitchFamily="34" charset="0"/>
              <a:cs typeface="Arial" pitchFamily="34" charset="0"/>
            </a:rPr>
            <a:t>trung</a:t>
          </a:r>
          <a:r>
            <a:rPr lang="en-US" sz="1800" dirty="0">
              <a:solidFill>
                <a:schemeClr val="tx1"/>
              </a:solidFill>
              <a:latin typeface="Arial" pitchFamily="34" charset="0"/>
              <a:cs typeface="Arial" pitchFamily="34" charset="0"/>
            </a:rPr>
            <a:t> </a:t>
          </a:r>
          <a:r>
            <a:rPr lang="en-US" sz="1800" dirty="0" err="1">
              <a:solidFill>
                <a:schemeClr val="tx1"/>
              </a:solidFill>
              <a:latin typeface="Arial" pitchFamily="34" charset="0"/>
              <a:cs typeface="Arial" pitchFamily="34" charset="0"/>
            </a:rPr>
            <a:t>chú</a:t>
          </a:r>
          <a:r>
            <a:rPr lang="en-US" sz="1800" dirty="0">
              <a:solidFill>
                <a:schemeClr val="tx1"/>
              </a:solidFill>
              <a:latin typeface="Arial" pitchFamily="34" charset="0"/>
              <a:cs typeface="Arial" pitchFamily="34" charset="0"/>
            </a:rPr>
            <a:t> ý </a:t>
          </a:r>
          <a:r>
            <a:rPr lang="en-US" sz="1800" dirty="0" err="1">
              <a:solidFill>
                <a:schemeClr val="tx1"/>
              </a:solidFill>
              <a:latin typeface="Arial" pitchFamily="34" charset="0"/>
              <a:cs typeface="Arial" pitchFamily="34" charset="0"/>
            </a:rPr>
            <a:t>cô</a:t>
          </a:r>
          <a:r>
            <a:rPr lang="en-US" sz="1800" dirty="0">
              <a:solidFill>
                <a:schemeClr val="tx1"/>
              </a:solidFill>
              <a:latin typeface="Arial" pitchFamily="34" charset="0"/>
              <a:cs typeface="Arial" pitchFamily="34" charset="0"/>
            </a:rPr>
            <a:t> </a:t>
          </a:r>
        </a:p>
      </dgm:t>
    </dgm:pt>
    <dgm:pt modelId="{793F36D8-0C2A-48EF-8856-9B1BC798E6EE}" type="parTrans" cxnId="{F74EE135-9AE1-448E-B573-A8C007BBA7B4}">
      <dgm:prSet/>
      <dgm:spPr/>
      <dgm:t>
        <a:bodyPr/>
        <a:lstStyle/>
        <a:p>
          <a:endParaRPr lang="en-US" sz="1800">
            <a:solidFill>
              <a:schemeClr val="tx1"/>
            </a:solidFill>
            <a:latin typeface="Arial" pitchFamily="34" charset="0"/>
            <a:cs typeface="Arial" pitchFamily="34" charset="0"/>
          </a:endParaRPr>
        </a:p>
      </dgm:t>
    </dgm:pt>
    <dgm:pt modelId="{9F4F7D5B-4821-441D-9D75-A137B70E05E2}" type="sibTrans" cxnId="{F74EE135-9AE1-448E-B573-A8C007BBA7B4}">
      <dgm:prSet/>
      <dgm:spPr/>
      <dgm:t>
        <a:bodyPr/>
        <a:lstStyle/>
        <a:p>
          <a:endParaRPr lang="en-US" sz="1800">
            <a:solidFill>
              <a:schemeClr val="tx1"/>
            </a:solidFill>
            <a:latin typeface="Arial" pitchFamily="34" charset="0"/>
            <a:cs typeface="Arial" pitchFamily="34" charset="0"/>
          </a:endParaRPr>
        </a:p>
      </dgm:t>
    </dgm:pt>
    <dgm:pt modelId="{3F0211DE-3AE1-4584-BDB1-E3520B22A462}">
      <dgm:prSet phldrT="[Text]" custT="1">
        <dgm:style>
          <a:lnRef idx="1">
            <a:schemeClr val="accent2"/>
          </a:lnRef>
          <a:fillRef idx="2">
            <a:schemeClr val="accent2"/>
          </a:fillRef>
          <a:effectRef idx="1">
            <a:schemeClr val="accent2"/>
          </a:effectRef>
          <a:fontRef idx="minor">
            <a:schemeClr val="dk1"/>
          </a:fontRef>
        </dgm:style>
      </dgm:prSet>
      <dgm:spPr/>
      <dgm:t>
        <a:bodyPr/>
        <a:lstStyle/>
        <a:p>
          <a:pPr algn="just"/>
          <a:r>
            <a:rPr lang="en-US" altLang="en-US" sz="1800" dirty="0" err="1">
              <a:solidFill>
                <a:schemeClr val="tx1"/>
              </a:solidFill>
              <a:latin typeface="Arial" charset="0"/>
              <a:cs typeface="Arial" charset="0"/>
            </a:rPr>
            <a:t>Giúp</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giãn</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các</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cơ</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xương</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khớp</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lưu</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thông</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mạch</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máu</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chuẩn</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bị</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cho</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bài</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tập</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VĐ</a:t>
          </a:r>
          <a:r>
            <a:rPr lang="en-US" altLang="en-US" sz="1800" dirty="0">
              <a:solidFill>
                <a:schemeClr val="tx1"/>
              </a:solidFill>
              <a:latin typeface="Arial" charset="0"/>
              <a:cs typeface="Arial" charset="0"/>
            </a:rPr>
            <a:t>.</a:t>
          </a:r>
          <a:endParaRPr lang="en-US" sz="1800" dirty="0">
            <a:solidFill>
              <a:schemeClr val="tx1"/>
            </a:solidFill>
            <a:latin typeface="Arial" pitchFamily="34" charset="0"/>
            <a:cs typeface="Arial" pitchFamily="34" charset="0"/>
          </a:endParaRPr>
        </a:p>
      </dgm:t>
    </dgm:pt>
    <dgm:pt modelId="{0710D899-C83D-47CF-AA46-28A9CBA484B6}" type="parTrans" cxnId="{F0516E48-BB08-4C43-91CA-4AC4E4D58950}">
      <dgm:prSet/>
      <dgm:spPr/>
      <dgm:t>
        <a:bodyPr/>
        <a:lstStyle/>
        <a:p>
          <a:endParaRPr lang="en-US" sz="1800">
            <a:solidFill>
              <a:schemeClr val="tx1"/>
            </a:solidFill>
            <a:latin typeface="Arial" pitchFamily="34" charset="0"/>
            <a:cs typeface="Arial" pitchFamily="34" charset="0"/>
          </a:endParaRPr>
        </a:p>
      </dgm:t>
    </dgm:pt>
    <dgm:pt modelId="{567906E5-EDE9-4D5A-A7CB-2F91E88C518E}" type="sibTrans" cxnId="{F0516E48-BB08-4C43-91CA-4AC4E4D58950}">
      <dgm:prSet/>
      <dgm:spPr/>
      <dgm:t>
        <a:bodyPr/>
        <a:lstStyle/>
        <a:p>
          <a:endParaRPr lang="en-US" sz="1800">
            <a:solidFill>
              <a:schemeClr val="tx1"/>
            </a:solidFill>
            <a:latin typeface="Arial" pitchFamily="34" charset="0"/>
            <a:cs typeface="Arial" pitchFamily="34" charset="0"/>
          </a:endParaRPr>
        </a:p>
      </dgm:t>
    </dgm:pt>
    <dgm:pt modelId="{E6AE7FAC-291B-49D5-B906-67C6918DEBFE}" type="pres">
      <dgm:prSet presAssocID="{E9A04469-6EA7-4397-A33A-F82CF131A053}" presName="linear" presStyleCnt="0">
        <dgm:presLayoutVars>
          <dgm:dir/>
          <dgm:resizeHandles val="exact"/>
        </dgm:presLayoutVars>
      </dgm:prSet>
      <dgm:spPr/>
    </dgm:pt>
    <dgm:pt modelId="{11A6806E-8950-4715-8040-6E7E32B3A3E1}" type="pres">
      <dgm:prSet presAssocID="{6088625E-4C9C-41B7-9366-E5E15E0CFC9D}" presName="comp" presStyleCnt="0"/>
      <dgm:spPr/>
    </dgm:pt>
    <dgm:pt modelId="{2F0C1B35-7945-4EFC-A9D9-8261BCDD980B}" type="pres">
      <dgm:prSet presAssocID="{6088625E-4C9C-41B7-9366-E5E15E0CFC9D}" presName="box" presStyleLbl="node1" presStyleIdx="0" presStyleCnt="2" custLinFactNeighborX="26562" custLinFactNeighborY="-47374"/>
      <dgm:spPr/>
    </dgm:pt>
    <dgm:pt modelId="{BA431DCB-369C-4124-8BCE-A5F65652F884}" type="pres">
      <dgm:prSet presAssocID="{6088625E-4C9C-41B7-9366-E5E15E0CFC9D}" presName="img" presStyleLbl="fgImgPlace1" presStyleIdx="0" presStyleCnt="2" custScaleX="92758" custScaleY="90113"/>
      <dgm:spPr>
        <a:blipFill rotWithShape="1">
          <a:blip xmlns:r="http://schemas.openxmlformats.org/officeDocument/2006/relationships" r:embed="rId1"/>
          <a:stretch>
            <a:fillRect/>
          </a:stretch>
        </a:blipFill>
      </dgm:spPr>
    </dgm:pt>
    <dgm:pt modelId="{54870C16-70FD-4D04-B7A1-FF45D68B8769}" type="pres">
      <dgm:prSet presAssocID="{6088625E-4C9C-41B7-9366-E5E15E0CFC9D}" presName="text" presStyleLbl="node1" presStyleIdx="0" presStyleCnt="2">
        <dgm:presLayoutVars>
          <dgm:bulletEnabled val="1"/>
        </dgm:presLayoutVars>
      </dgm:prSet>
      <dgm:spPr/>
    </dgm:pt>
    <dgm:pt modelId="{335BE18F-8A45-433D-9973-F9FA80FE097E}" type="pres">
      <dgm:prSet presAssocID="{9F4F7D5B-4821-441D-9D75-A137B70E05E2}" presName="spacer" presStyleCnt="0"/>
      <dgm:spPr/>
    </dgm:pt>
    <dgm:pt modelId="{A67D02A7-F8F5-4141-BC23-B8B5E3600C17}" type="pres">
      <dgm:prSet presAssocID="{3F0211DE-3AE1-4584-BDB1-E3520B22A462}" presName="comp" presStyleCnt="0"/>
      <dgm:spPr/>
    </dgm:pt>
    <dgm:pt modelId="{A3F637CD-9014-491F-AE39-33C70B1F1B8C}" type="pres">
      <dgm:prSet presAssocID="{3F0211DE-3AE1-4584-BDB1-E3520B22A462}" presName="box" presStyleLbl="node1" presStyleIdx="1" presStyleCnt="2"/>
      <dgm:spPr/>
    </dgm:pt>
    <dgm:pt modelId="{77D9D2AD-CBDA-45F8-B117-0E9F270681D6}" type="pres">
      <dgm:prSet presAssocID="{3F0211DE-3AE1-4584-BDB1-E3520B22A462}"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B86C2A66-ABB4-47E2-BCF7-07DA60429F0F}" type="pres">
      <dgm:prSet presAssocID="{3F0211DE-3AE1-4584-BDB1-E3520B22A462}" presName="text" presStyleLbl="node1" presStyleIdx="1" presStyleCnt="2">
        <dgm:presLayoutVars>
          <dgm:bulletEnabled val="1"/>
        </dgm:presLayoutVars>
      </dgm:prSet>
      <dgm:spPr/>
    </dgm:pt>
  </dgm:ptLst>
  <dgm:cxnLst>
    <dgm:cxn modelId="{C400062C-10F0-4FEF-B845-302608E2CBFF}" type="presOf" srcId="{E9A04469-6EA7-4397-A33A-F82CF131A053}" destId="{E6AE7FAC-291B-49D5-B906-67C6918DEBFE}" srcOrd="0" destOrd="0" presId="urn:microsoft.com/office/officeart/2005/8/layout/vList4"/>
    <dgm:cxn modelId="{F74EE135-9AE1-448E-B573-A8C007BBA7B4}" srcId="{E9A04469-6EA7-4397-A33A-F82CF131A053}" destId="{6088625E-4C9C-41B7-9366-E5E15E0CFC9D}" srcOrd="0" destOrd="0" parTransId="{793F36D8-0C2A-48EF-8856-9B1BC798E6EE}" sibTransId="{9F4F7D5B-4821-441D-9D75-A137B70E05E2}"/>
    <dgm:cxn modelId="{33670162-80F0-4A37-A5D3-B3DBF3DAA1AD}" type="presOf" srcId="{3F0211DE-3AE1-4584-BDB1-E3520B22A462}" destId="{B86C2A66-ABB4-47E2-BCF7-07DA60429F0F}" srcOrd="1" destOrd="0" presId="urn:microsoft.com/office/officeart/2005/8/layout/vList4"/>
    <dgm:cxn modelId="{F0516E48-BB08-4C43-91CA-4AC4E4D58950}" srcId="{E9A04469-6EA7-4397-A33A-F82CF131A053}" destId="{3F0211DE-3AE1-4584-BDB1-E3520B22A462}" srcOrd="1" destOrd="0" parTransId="{0710D899-C83D-47CF-AA46-28A9CBA484B6}" sibTransId="{567906E5-EDE9-4D5A-A7CB-2F91E88C518E}"/>
    <dgm:cxn modelId="{773D4F94-70F8-43CA-9F49-08D05E3A8F5C}" type="presOf" srcId="{6088625E-4C9C-41B7-9366-E5E15E0CFC9D}" destId="{2F0C1B35-7945-4EFC-A9D9-8261BCDD980B}" srcOrd="0" destOrd="0" presId="urn:microsoft.com/office/officeart/2005/8/layout/vList4"/>
    <dgm:cxn modelId="{C0E37DC8-66CE-4F0B-8F56-D2CFA1C902D5}" type="presOf" srcId="{3F0211DE-3AE1-4584-BDB1-E3520B22A462}" destId="{A3F637CD-9014-491F-AE39-33C70B1F1B8C}" srcOrd="0" destOrd="0" presId="urn:microsoft.com/office/officeart/2005/8/layout/vList4"/>
    <dgm:cxn modelId="{BF3E1AE1-2FE3-4146-AF75-203659D5F215}" type="presOf" srcId="{6088625E-4C9C-41B7-9366-E5E15E0CFC9D}" destId="{54870C16-70FD-4D04-B7A1-FF45D68B8769}" srcOrd="1" destOrd="0" presId="urn:microsoft.com/office/officeart/2005/8/layout/vList4"/>
    <dgm:cxn modelId="{FBEA97C6-6EA2-4CF0-921A-E1D6F3EB7EB0}" type="presParOf" srcId="{E6AE7FAC-291B-49D5-B906-67C6918DEBFE}" destId="{11A6806E-8950-4715-8040-6E7E32B3A3E1}" srcOrd="0" destOrd="0" presId="urn:microsoft.com/office/officeart/2005/8/layout/vList4"/>
    <dgm:cxn modelId="{7F0B4DB1-96A5-4D8E-9AA2-AFFA6FAA8D6E}" type="presParOf" srcId="{11A6806E-8950-4715-8040-6E7E32B3A3E1}" destId="{2F0C1B35-7945-4EFC-A9D9-8261BCDD980B}" srcOrd="0" destOrd="0" presId="urn:microsoft.com/office/officeart/2005/8/layout/vList4"/>
    <dgm:cxn modelId="{892AFC2F-B1B8-4207-9004-EDD7607081A4}" type="presParOf" srcId="{11A6806E-8950-4715-8040-6E7E32B3A3E1}" destId="{BA431DCB-369C-4124-8BCE-A5F65652F884}" srcOrd="1" destOrd="0" presId="urn:microsoft.com/office/officeart/2005/8/layout/vList4"/>
    <dgm:cxn modelId="{45DE20B0-976E-406D-93BF-5BC3136B1F70}" type="presParOf" srcId="{11A6806E-8950-4715-8040-6E7E32B3A3E1}" destId="{54870C16-70FD-4D04-B7A1-FF45D68B8769}" srcOrd="2" destOrd="0" presId="urn:microsoft.com/office/officeart/2005/8/layout/vList4"/>
    <dgm:cxn modelId="{BF722394-E0E4-4CA0-BC49-243ABC4E4C27}" type="presParOf" srcId="{E6AE7FAC-291B-49D5-B906-67C6918DEBFE}" destId="{335BE18F-8A45-433D-9973-F9FA80FE097E}" srcOrd="1" destOrd="0" presId="urn:microsoft.com/office/officeart/2005/8/layout/vList4"/>
    <dgm:cxn modelId="{E91F5F87-CF3C-44AF-9B4C-E63F15369A72}" type="presParOf" srcId="{E6AE7FAC-291B-49D5-B906-67C6918DEBFE}" destId="{A67D02A7-F8F5-4141-BC23-B8B5E3600C17}" srcOrd="2" destOrd="0" presId="urn:microsoft.com/office/officeart/2005/8/layout/vList4"/>
    <dgm:cxn modelId="{645C65AA-C0BC-4C35-BC75-4A0C7827BD4B}" type="presParOf" srcId="{A67D02A7-F8F5-4141-BC23-B8B5E3600C17}" destId="{A3F637CD-9014-491F-AE39-33C70B1F1B8C}" srcOrd="0" destOrd="0" presId="urn:microsoft.com/office/officeart/2005/8/layout/vList4"/>
    <dgm:cxn modelId="{A64F9437-5B8C-43D5-B549-1057EA74A8D1}" type="presParOf" srcId="{A67D02A7-F8F5-4141-BC23-B8B5E3600C17}" destId="{77D9D2AD-CBDA-45F8-B117-0E9F270681D6}" srcOrd="1" destOrd="0" presId="urn:microsoft.com/office/officeart/2005/8/layout/vList4"/>
    <dgm:cxn modelId="{FE0FFEBD-1779-4C87-983F-A851D8580341}" type="presParOf" srcId="{A67D02A7-F8F5-4141-BC23-B8B5E3600C17}" destId="{B86C2A66-ABB4-47E2-BCF7-07DA60429F0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12E87DD-B1D6-44EC-8811-40A501DBF93C}"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en-US"/>
        </a:p>
      </dgm:t>
    </dgm:pt>
    <dgm:pt modelId="{2FCC7D36-FB99-497B-9A27-1EBC9C90EB81}">
      <dgm:prSet phldrT="[Text]" custT="1"/>
      <dgm:spPr/>
      <dgm:t>
        <a:bodyPr/>
        <a:lstStyle/>
        <a:p>
          <a:pPr algn="just"/>
          <a:r>
            <a:rPr lang="en-US" altLang="en-US" sz="1800" b="0" dirty="0">
              <a:latin typeface="Arial" pitchFamily="34" charset="0"/>
              <a:cs typeface="Arial" pitchFamily="34" charset="0"/>
            </a:rPr>
            <a:t>N</a:t>
          </a:r>
          <a:r>
            <a:rPr lang="vi-VN" altLang="en-US" sz="1800" b="0" dirty="0">
              <a:latin typeface="Arial" pitchFamily="34" charset="0"/>
              <a:cs typeface="Arial" pitchFamily="34" charset="0"/>
            </a:rPr>
            <a:t>âng cao hoạt động của các cơ quan của cơ thể, thúc đẩy sự phát triển những kỹ năng vận động cần thiết, củng cố các nhóm cơ, hình thành tư thế đúng đắn.</a:t>
          </a:r>
          <a:endParaRPr lang="en-US" sz="1800" b="0" dirty="0">
            <a:latin typeface="Arial" pitchFamily="34" charset="0"/>
            <a:cs typeface="Arial" pitchFamily="34" charset="0"/>
          </a:endParaRPr>
        </a:p>
      </dgm:t>
    </dgm:pt>
    <dgm:pt modelId="{97EB76F4-A17B-480E-8F41-3C2EFBF7A8E9}" type="parTrans" cxnId="{6C4C061F-EC83-4DDF-A335-57790E6E486E}">
      <dgm:prSet/>
      <dgm:spPr/>
      <dgm:t>
        <a:bodyPr/>
        <a:lstStyle/>
        <a:p>
          <a:endParaRPr lang="en-US"/>
        </a:p>
      </dgm:t>
    </dgm:pt>
    <dgm:pt modelId="{EC3D5FDD-6753-4E86-A426-30243D4A2562}" type="sibTrans" cxnId="{6C4C061F-EC83-4DDF-A335-57790E6E486E}">
      <dgm:prSet/>
      <dgm:spPr/>
      <dgm:t>
        <a:bodyPr/>
        <a:lstStyle/>
        <a:p>
          <a:endParaRPr lang="en-US"/>
        </a:p>
      </dgm:t>
    </dgm:pt>
    <dgm:pt modelId="{F23F03C9-26E6-4140-BA7B-F0C21C4F4CC5}" type="pres">
      <dgm:prSet presAssocID="{912E87DD-B1D6-44EC-8811-40A501DBF93C}" presName="linear" presStyleCnt="0">
        <dgm:presLayoutVars>
          <dgm:dir/>
          <dgm:resizeHandles val="exact"/>
        </dgm:presLayoutVars>
      </dgm:prSet>
      <dgm:spPr/>
    </dgm:pt>
    <dgm:pt modelId="{4CCC92D9-05C3-4FAB-A2E4-D4569495DA8C}" type="pres">
      <dgm:prSet presAssocID="{2FCC7D36-FB99-497B-9A27-1EBC9C90EB81}" presName="comp" presStyleCnt="0"/>
      <dgm:spPr/>
    </dgm:pt>
    <dgm:pt modelId="{184CC36F-29CD-4CB1-9D70-891EF8E14941}" type="pres">
      <dgm:prSet presAssocID="{2FCC7D36-FB99-497B-9A27-1EBC9C90EB81}" presName="box" presStyleLbl="node1" presStyleIdx="0" presStyleCnt="1"/>
      <dgm:spPr/>
    </dgm:pt>
    <dgm:pt modelId="{E338E5BF-1EAC-48D1-BAF4-CEEED5F0BBF2}" type="pres">
      <dgm:prSet presAssocID="{2FCC7D36-FB99-497B-9A27-1EBC9C90EB81}" presName="img" presStyleLbl="fgImgPlace1" presStyleIdx="0" presStyleCnt="1" custScaleX="97222" custScaleY="1111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CE37976F-94F7-4CA6-8E72-DFD31D9D36F1}" type="pres">
      <dgm:prSet presAssocID="{2FCC7D36-FB99-497B-9A27-1EBC9C90EB81}" presName="text" presStyleLbl="node1" presStyleIdx="0" presStyleCnt="1">
        <dgm:presLayoutVars>
          <dgm:bulletEnabled val="1"/>
        </dgm:presLayoutVars>
      </dgm:prSet>
      <dgm:spPr/>
    </dgm:pt>
  </dgm:ptLst>
  <dgm:cxnLst>
    <dgm:cxn modelId="{E6065515-239F-48E3-8792-3C023FEE1FCD}" type="presOf" srcId="{2FCC7D36-FB99-497B-9A27-1EBC9C90EB81}" destId="{184CC36F-29CD-4CB1-9D70-891EF8E14941}" srcOrd="0" destOrd="0" presId="urn:microsoft.com/office/officeart/2005/8/layout/vList4"/>
    <dgm:cxn modelId="{6C4C061F-EC83-4DDF-A335-57790E6E486E}" srcId="{912E87DD-B1D6-44EC-8811-40A501DBF93C}" destId="{2FCC7D36-FB99-497B-9A27-1EBC9C90EB81}" srcOrd="0" destOrd="0" parTransId="{97EB76F4-A17B-480E-8F41-3C2EFBF7A8E9}" sibTransId="{EC3D5FDD-6753-4E86-A426-30243D4A2562}"/>
    <dgm:cxn modelId="{2FCF543E-CEBE-4840-A36B-B77C0E607EBC}" type="presOf" srcId="{912E87DD-B1D6-44EC-8811-40A501DBF93C}" destId="{F23F03C9-26E6-4140-BA7B-F0C21C4F4CC5}" srcOrd="0" destOrd="0" presId="urn:microsoft.com/office/officeart/2005/8/layout/vList4"/>
    <dgm:cxn modelId="{B93D37E4-8BAA-42E3-97CB-5BCA112D6202}" type="presOf" srcId="{2FCC7D36-FB99-497B-9A27-1EBC9C90EB81}" destId="{CE37976F-94F7-4CA6-8E72-DFD31D9D36F1}" srcOrd="1" destOrd="0" presId="urn:microsoft.com/office/officeart/2005/8/layout/vList4"/>
    <dgm:cxn modelId="{CBE5FC88-38D9-459E-8C9E-361226EA064C}" type="presParOf" srcId="{F23F03C9-26E6-4140-BA7B-F0C21C4F4CC5}" destId="{4CCC92D9-05C3-4FAB-A2E4-D4569495DA8C}" srcOrd="0" destOrd="0" presId="urn:microsoft.com/office/officeart/2005/8/layout/vList4"/>
    <dgm:cxn modelId="{55148C85-7C65-4B42-A35F-0AD6BF23B9C0}" type="presParOf" srcId="{4CCC92D9-05C3-4FAB-A2E4-D4569495DA8C}" destId="{184CC36F-29CD-4CB1-9D70-891EF8E14941}" srcOrd="0" destOrd="0" presId="urn:microsoft.com/office/officeart/2005/8/layout/vList4"/>
    <dgm:cxn modelId="{82D96485-6559-443F-B9A1-D38C7330235E}" type="presParOf" srcId="{4CCC92D9-05C3-4FAB-A2E4-D4569495DA8C}" destId="{E338E5BF-1EAC-48D1-BAF4-CEEED5F0BBF2}" srcOrd="1" destOrd="0" presId="urn:microsoft.com/office/officeart/2005/8/layout/vList4"/>
    <dgm:cxn modelId="{CB1A7C48-B6B1-4D73-964C-85CE2F90DD3C}" type="presParOf" srcId="{4CCC92D9-05C3-4FAB-A2E4-D4569495DA8C}" destId="{CE37976F-94F7-4CA6-8E72-DFD31D9D36F1}"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12E87DD-B1D6-44EC-8811-40A501DBF93C}" type="doc">
      <dgm:prSet loTypeId="urn:microsoft.com/office/officeart/2005/8/layout/vList4" loCatId="list" qsTypeId="urn:microsoft.com/office/officeart/2005/8/quickstyle/simple3" qsCatId="simple" csTypeId="urn:microsoft.com/office/officeart/2005/8/colors/colorful4" csCatId="colorful" phldr="1"/>
      <dgm:spPr/>
      <dgm:t>
        <a:bodyPr/>
        <a:lstStyle/>
        <a:p>
          <a:endParaRPr lang="en-US"/>
        </a:p>
      </dgm:t>
    </dgm:pt>
    <dgm:pt modelId="{2FCC7D36-FB99-497B-9A27-1EBC9C90EB81}">
      <dgm:prSet phldrT="[Text]" custT="1"/>
      <dgm:spPr/>
      <dgm:t>
        <a:bodyPr/>
        <a:lstStyle/>
        <a:p>
          <a:pPr algn="just"/>
          <a:r>
            <a:rPr lang="en-US" altLang="en-US" sz="1800" dirty="0" err="1">
              <a:latin typeface="Arial" charset="0"/>
            </a:rPr>
            <a:t>Trở</a:t>
          </a:r>
          <a:r>
            <a:rPr lang="en-US" altLang="en-US" sz="1800" dirty="0">
              <a:latin typeface="Arial" charset="0"/>
            </a:rPr>
            <a:t> </a:t>
          </a:r>
          <a:r>
            <a:rPr lang="en-US" altLang="en-US" sz="1800" dirty="0" err="1">
              <a:latin typeface="Arial" charset="0"/>
            </a:rPr>
            <a:t>về</a:t>
          </a:r>
          <a:r>
            <a:rPr lang="vi-VN" altLang="en-US" sz="1800" dirty="0">
              <a:latin typeface="Arial" charset="0"/>
            </a:rPr>
            <a:t> trạng thái bình thường sau quá trình vận động liên tục, tạo cảm giác thoải mái, phấn khởi</a:t>
          </a:r>
          <a:r>
            <a:rPr lang="en-US" altLang="en-US" sz="1800" dirty="0">
              <a:latin typeface="Arial" charset="0"/>
            </a:rPr>
            <a:t> </a:t>
          </a:r>
          <a:r>
            <a:rPr lang="en-US" altLang="en-US" sz="1800" dirty="0" err="1">
              <a:latin typeface="Arial" charset="0"/>
            </a:rPr>
            <a:t>đỡ</a:t>
          </a:r>
          <a:r>
            <a:rPr lang="en-US" altLang="en-US" sz="1800" dirty="0">
              <a:latin typeface="Arial" charset="0"/>
            </a:rPr>
            <a:t> </a:t>
          </a:r>
          <a:r>
            <a:rPr lang="en-US" altLang="en-US" sz="1800" dirty="0" err="1">
              <a:latin typeface="Arial" charset="0"/>
            </a:rPr>
            <a:t>mệt</a:t>
          </a:r>
          <a:r>
            <a:rPr lang="en-US" altLang="en-US" sz="1800" dirty="0">
              <a:latin typeface="Arial" charset="0"/>
            </a:rPr>
            <a:t> </a:t>
          </a:r>
          <a:r>
            <a:rPr lang="en-US" altLang="en-US" sz="1800" dirty="0" err="1">
              <a:latin typeface="Arial" charset="0"/>
            </a:rPr>
            <a:t>mỏi</a:t>
          </a:r>
          <a:r>
            <a:rPr lang="vi-VN" altLang="en-US" sz="1800" dirty="0">
              <a:latin typeface="Arial" charset="0"/>
            </a:rPr>
            <a:t> ở trẻ.</a:t>
          </a:r>
          <a:endParaRPr lang="en-US" sz="1800" b="0" dirty="0">
            <a:latin typeface="Arial" pitchFamily="34" charset="0"/>
            <a:cs typeface="Arial" pitchFamily="34" charset="0"/>
          </a:endParaRPr>
        </a:p>
      </dgm:t>
    </dgm:pt>
    <dgm:pt modelId="{97EB76F4-A17B-480E-8F41-3C2EFBF7A8E9}" type="parTrans" cxnId="{6C4C061F-EC83-4DDF-A335-57790E6E486E}">
      <dgm:prSet/>
      <dgm:spPr/>
      <dgm:t>
        <a:bodyPr/>
        <a:lstStyle/>
        <a:p>
          <a:endParaRPr lang="en-US">
            <a:solidFill>
              <a:schemeClr val="tx1"/>
            </a:solidFill>
          </a:endParaRPr>
        </a:p>
      </dgm:t>
    </dgm:pt>
    <dgm:pt modelId="{EC3D5FDD-6753-4E86-A426-30243D4A2562}" type="sibTrans" cxnId="{6C4C061F-EC83-4DDF-A335-57790E6E486E}">
      <dgm:prSet/>
      <dgm:spPr/>
      <dgm:t>
        <a:bodyPr/>
        <a:lstStyle/>
        <a:p>
          <a:endParaRPr lang="en-US">
            <a:solidFill>
              <a:schemeClr val="tx1"/>
            </a:solidFill>
          </a:endParaRPr>
        </a:p>
      </dgm:t>
    </dgm:pt>
    <dgm:pt modelId="{F23F03C9-26E6-4140-BA7B-F0C21C4F4CC5}" type="pres">
      <dgm:prSet presAssocID="{912E87DD-B1D6-44EC-8811-40A501DBF93C}" presName="linear" presStyleCnt="0">
        <dgm:presLayoutVars>
          <dgm:dir/>
          <dgm:resizeHandles val="exact"/>
        </dgm:presLayoutVars>
      </dgm:prSet>
      <dgm:spPr/>
    </dgm:pt>
    <dgm:pt modelId="{4CCC92D9-05C3-4FAB-A2E4-D4569495DA8C}" type="pres">
      <dgm:prSet presAssocID="{2FCC7D36-FB99-497B-9A27-1EBC9C90EB81}" presName="comp" presStyleCnt="0"/>
      <dgm:spPr/>
    </dgm:pt>
    <dgm:pt modelId="{184CC36F-29CD-4CB1-9D70-891EF8E14941}" type="pres">
      <dgm:prSet presAssocID="{2FCC7D36-FB99-497B-9A27-1EBC9C90EB81}" presName="box" presStyleLbl="node1" presStyleIdx="0" presStyleCnt="1" custLinFactNeighborX="2778"/>
      <dgm:spPr/>
    </dgm:pt>
    <dgm:pt modelId="{E338E5BF-1EAC-48D1-BAF4-CEEED5F0BBF2}" type="pres">
      <dgm:prSet presAssocID="{2FCC7D36-FB99-497B-9A27-1EBC9C90EB81}" presName="img" presStyleLbl="fgImgPlace1" presStyleIdx="0" presStyleCnt="1" custScaleX="97222" custScaleY="1111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8000" r="-38000"/>
          </a:stretch>
        </a:blipFill>
      </dgm:spPr>
    </dgm:pt>
    <dgm:pt modelId="{CE37976F-94F7-4CA6-8E72-DFD31D9D36F1}" type="pres">
      <dgm:prSet presAssocID="{2FCC7D36-FB99-497B-9A27-1EBC9C90EB81}" presName="text" presStyleLbl="node1" presStyleIdx="0" presStyleCnt="1">
        <dgm:presLayoutVars>
          <dgm:bulletEnabled val="1"/>
        </dgm:presLayoutVars>
      </dgm:prSet>
      <dgm:spPr/>
    </dgm:pt>
  </dgm:ptLst>
  <dgm:cxnLst>
    <dgm:cxn modelId="{22C6591C-7F49-49B5-BD16-CB5D27DDA312}" type="presOf" srcId="{2FCC7D36-FB99-497B-9A27-1EBC9C90EB81}" destId="{184CC36F-29CD-4CB1-9D70-891EF8E14941}" srcOrd="0" destOrd="0" presId="urn:microsoft.com/office/officeart/2005/8/layout/vList4"/>
    <dgm:cxn modelId="{6C4C061F-EC83-4DDF-A335-57790E6E486E}" srcId="{912E87DD-B1D6-44EC-8811-40A501DBF93C}" destId="{2FCC7D36-FB99-497B-9A27-1EBC9C90EB81}" srcOrd="0" destOrd="0" parTransId="{97EB76F4-A17B-480E-8F41-3C2EFBF7A8E9}" sibTransId="{EC3D5FDD-6753-4E86-A426-30243D4A2562}"/>
    <dgm:cxn modelId="{8115CC53-5AD9-44A1-AF20-A618B02770B6}" type="presOf" srcId="{2FCC7D36-FB99-497B-9A27-1EBC9C90EB81}" destId="{CE37976F-94F7-4CA6-8E72-DFD31D9D36F1}" srcOrd="1" destOrd="0" presId="urn:microsoft.com/office/officeart/2005/8/layout/vList4"/>
    <dgm:cxn modelId="{38D21098-2AD8-4432-BF95-D073B3D7759D}" type="presOf" srcId="{912E87DD-B1D6-44EC-8811-40A501DBF93C}" destId="{F23F03C9-26E6-4140-BA7B-F0C21C4F4CC5}" srcOrd="0" destOrd="0" presId="urn:microsoft.com/office/officeart/2005/8/layout/vList4"/>
    <dgm:cxn modelId="{97812E07-7FCA-4699-A92D-3716A1332831}" type="presParOf" srcId="{F23F03C9-26E6-4140-BA7B-F0C21C4F4CC5}" destId="{4CCC92D9-05C3-4FAB-A2E4-D4569495DA8C}" srcOrd="0" destOrd="0" presId="urn:microsoft.com/office/officeart/2005/8/layout/vList4"/>
    <dgm:cxn modelId="{5E77ADAA-6671-4BE7-AEDE-D6B05DA03C57}" type="presParOf" srcId="{4CCC92D9-05C3-4FAB-A2E4-D4569495DA8C}" destId="{184CC36F-29CD-4CB1-9D70-891EF8E14941}" srcOrd="0" destOrd="0" presId="urn:microsoft.com/office/officeart/2005/8/layout/vList4"/>
    <dgm:cxn modelId="{EC3ADF5B-EC01-428F-8DC0-33C0E50942A1}" type="presParOf" srcId="{4CCC92D9-05C3-4FAB-A2E4-D4569495DA8C}" destId="{E338E5BF-1EAC-48D1-BAF4-CEEED5F0BBF2}" srcOrd="1" destOrd="0" presId="urn:microsoft.com/office/officeart/2005/8/layout/vList4"/>
    <dgm:cxn modelId="{C686E341-9FE6-4F26-AA45-BA2C233154FE}" type="presParOf" srcId="{4CCC92D9-05C3-4FAB-A2E4-D4569495DA8C}" destId="{CE37976F-94F7-4CA6-8E72-DFD31D9D36F1}" srcOrd="2" destOrd="0" presId="urn:microsoft.com/office/officeart/2005/8/layout/vList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37F998-1CFD-4375-8189-78DE1DDA4786}"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C5F62EE5-5DE8-4CA7-8D3C-5FB21855F65A}">
      <dgm:prSet phldrT="[Text]" custT="1"/>
      <dgm:spPr/>
      <dgm:t>
        <a:bodyPr/>
        <a:lstStyle/>
        <a:p>
          <a:r>
            <a:rPr lang="en-US" sz="2800" b="1" dirty="0">
              <a:solidFill>
                <a:srgbClr val="C00000"/>
              </a:solidFill>
              <a:latin typeface="Arial" panose="020B0604020202020204" pitchFamily="34" charset="0"/>
              <a:cs typeface="Arial" panose="020B0604020202020204" pitchFamily="34" charset="0"/>
            </a:rPr>
            <a:t> </a:t>
          </a:r>
          <a:r>
            <a:rPr lang="en-US" sz="3000" b="1" dirty="0">
              <a:solidFill>
                <a:srgbClr val="C00000"/>
              </a:solidFill>
              <a:latin typeface="Arial" panose="020B0604020202020204" pitchFamily="34" charset="0"/>
              <a:cs typeface="Arial" panose="020B0604020202020204" pitchFamily="34" charset="0"/>
            </a:rPr>
            <a:t>B</a:t>
          </a:r>
          <a:r>
            <a:rPr lang="en-US" sz="3000" dirty="0">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Trọng</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động</a:t>
          </a:r>
          <a:endParaRPr lang="en-US" sz="3000" b="1" dirty="0">
            <a:solidFill>
              <a:srgbClr val="C00000"/>
            </a:solidFill>
            <a:latin typeface="Arial" panose="020B0604020202020204" pitchFamily="34" charset="0"/>
            <a:cs typeface="Arial" panose="020B0604020202020204" pitchFamily="34" charset="0"/>
          </a:endParaRPr>
        </a:p>
      </dgm:t>
    </dgm:pt>
    <dgm:pt modelId="{6CB156D7-95A4-4784-A3D3-36E5113E243D}" type="par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73347E5B-B69E-49F1-ACAC-1CA5573CF034}" type="sib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928E9DF8-01EC-47FB-AC61-59DD147DE9DD}">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chung</a:t>
          </a:r>
          <a:endParaRPr lang="en-US" sz="2400" dirty="0">
            <a:latin typeface="Arial" panose="020B0604020202020204" pitchFamily="34" charset="0"/>
            <a:cs typeface="Arial" panose="020B0604020202020204" pitchFamily="34" charset="0"/>
          </a:endParaRPr>
        </a:p>
      </dgm:t>
    </dgm:pt>
    <dgm:pt modelId="{30E63CB5-2F68-4502-8994-EB12115E3158}" type="par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1170B79B-D96D-4D1A-9386-2960E2AAA742}" type="sib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E6DA4E48-ADB8-4434-A333-1041E80E8B01}">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endParaRPr lang="en-US" sz="2400" dirty="0">
            <a:latin typeface="Arial" panose="020B0604020202020204" pitchFamily="34" charset="0"/>
            <a:cs typeface="Arial" panose="020B0604020202020204" pitchFamily="34" charset="0"/>
          </a:endParaRPr>
        </a:p>
      </dgm:t>
    </dgm:pt>
    <dgm:pt modelId="{8FC6B451-AB2B-4966-A44C-7D9012E11E76}" type="par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3B0A2EBF-F60F-4AA2-B067-E8EBC97E058F}" type="sib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06E1F2B1-2012-44E2-B9DB-FD433EBD2C0E}">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A072416B-9CE5-455A-BC1F-9B79422EFBB5}" type="par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05471413-1E23-4593-926B-24586F69EEED}" type="sib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72997F2F-C859-4010-BCBF-53FA85494BE9}" type="pres">
      <dgm:prSet presAssocID="{2737F998-1CFD-4375-8189-78DE1DDA4786}" presName="hierChild1" presStyleCnt="0">
        <dgm:presLayoutVars>
          <dgm:chPref val="1"/>
          <dgm:dir/>
          <dgm:animOne val="branch"/>
          <dgm:animLvl val="lvl"/>
          <dgm:resizeHandles/>
        </dgm:presLayoutVars>
      </dgm:prSet>
      <dgm:spPr/>
    </dgm:pt>
    <dgm:pt modelId="{0E9BD6BA-C1BA-4FE4-8C06-D87A37434596}" type="pres">
      <dgm:prSet presAssocID="{C5F62EE5-5DE8-4CA7-8D3C-5FB21855F65A}" presName="hierRoot1" presStyleCnt="0"/>
      <dgm:spPr/>
    </dgm:pt>
    <dgm:pt modelId="{CEE3D674-75D6-4F92-AA64-79FAD467DDDF}" type="pres">
      <dgm:prSet presAssocID="{C5F62EE5-5DE8-4CA7-8D3C-5FB21855F65A}" presName="composite" presStyleCnt="0"/>
      <dgm:spPr/>
    </dgm:pt>
    <dgm:pt modelId="{7186C880-F76A-47F6-9C32-5F45DB49CBE1}" type="pres">
      <dgm:prSet presAssocID="{C5F62EE5-5DE8-4CA7-8D3C-5FB21855F65A}" presName="background" presStyleLbl="node0" presStyleIdx="0" presStyleCnt="1"/>
      <dgm:spPr/>
    </dgm:pt>
    <dgm:pt modelId="{64DA67B3-DA65-48E1-BA60-4A5FE76E1331}" type="pres">
      <dgm:prSet presAssocID="{C5F62EE5-5DE8-4CA7-8D3C-5FB21855F65A}" presName="text" presStyleLbl="fgAcc0" presStyleIdx="0" presStyleCnt="1" custScaleX="166667">
        <dgm:presLayoutVars>
          <dgm:chPref val="3"/>
        </dgm:presLayoutVars>
      </dgm:prSet>
      <dgm:spPr/>
    </dgm:pt>
    <dgm:pt modelId="{C1305607-9266-477C-B233-3228975FC03D}" type="pres">
      <dgm:prSet presAssocID="{C5F62EE5-5DE8-4CA7-8D3C-5FB21855F65A}" presName="hierChild2" presStyleCnt="0"/>
      <dgm:spPr/>
    </dgm:pt>
    <dgm:pt modelId="{4CB48CDE-0DE9-4A94-815E-FA8C68002B59}" type="pres">
      <dgm:prSet presAssocID="{30E63CB5-2F68-4502-8994-EB12115E3158}" presName="Name10" presStyleLbl="parChTrans1D2" presStyleIdx="0" presStyleCnt="3"/>
      <dgm:spPr/>
    </dgm:pt>
    <dgm:pt modelId="{AA1C2478-0983-48B3-BBF1-D13EF3F20D29}" type="pres">
      <dgm:prSet presAssocID="{928E9DF8-01EC-47FB-AC61-59DD147DE9DD}" presName="hierRoot2" presStyleCnt="0"/>
      <dgm:spPr/>
    </dgm:pt>
    <dgm:pt modelId="{BB0AAD86-7566-4334-A43A-5F97C583446C}" type="pres">
      <dgm:prSet presAssocID="{928E9DF8-01EC-47FB-AC61-59DD147DE9DD}" presName="composite2" presStyleCnt="0"/>
      <dgm:spPr/>
    </dgm:pt>
    <dgm:pt modelId="{395A5603-CFCD-42B5-A076-B62C86327F6D}" type="pres">
      <dgm:prSet presAssocID="{928E9DF8-01EC-47FB-AC61-59DD147DE9DD}" presName="background2" presStyleLbl="node2" presStyleIdx="0" presStyleCnt="3"/>
      <dgm:spPr/>
    </dgm:pt>
    <dgm:pt modelId="{1D662C7F-6031-478C-B5E5-2D61B4D2C5CF}" type="pres">
      <dgm:prSet presAssocID="{928E9DF8-01EC-47FB-AC61-59DD147DE9DD}" presName="text2" presStyleLbl="fgAcc2" presStyleIdx="0" presStyleCnt="3">
        <dgm:presLayoutVars>
          <dgm:chPref val="3"/>
        </dgm:presLayoutVars>
      </dgm:prSet>
      <dgm:spPr/>
    </dgm:pt>
    <dgm:pt modelId="{9D8987FD-A22F-46DE-8FAB-5EF7E7724958}" type="pres">
      <dgm:prSet presAssocID="{928E9DF8-01EC-47FB-AC61-59DD147DE9DD}" presName="hierChild3" presStyleCnt="0"/>
      <dgm:spPr/>
    </dgm:pt>
    <dgm:pt modelId="{B1EF298A-10DB-4592-9D6E-42F07310CE77}" type="pres">
      <dgm:prSet presAssocID="{8FC6B451-AB2B-4966-A44C-7D9012E11E76}" presName="Name10" presStyleLbl="parChTrans1D2" presStyleIdx="1" presStyleCnt="3"/>
      <dgm:spPr/>
    </dgm:pt>
    <dgm:pt modelId="{731DEFD8-0C67-47E1-90CB-176FF860F90D}" type="pres">
      <dgm:prSet presAssocID="{E6DA4E48-ADB8-4434-A333-1041E80E8B01}" presName="hierRoot2" presStyleCnt="0"/>
      <dgm:spPr/>
    </dgm:pt>
    <dgm:pt modelId="{DDE098AE-13CE-42D7-BFCB-DD36E0741234}" type="pres">
      <dgm:prSet presAssocID="{E6DA4E48-ADB8-4434-A333-1041E80E8B01}" presName="composite2" presStyleCnt="0"/>
      <dgm:spPr/>
    </dgm:pt>
    <dgm:pt modelId="{40D2723D-CDAB-4A2E-9733-B02CC04DC9DA}" type="pres">
      <dgm:prSet presAssocID="{E6DA4E48-ADB8-4434-A333-1041E80E8B01}" presName="background2" presStyleLbl="node2" presStyleIdx="1" presStyleCnt="3"/>
      <dgm:spPr/>
    </dgm:pt>
    <dgm:pt modelId="{417DAB09-E0C4-49F1-BFAC-A67D094026D1}" type="pres">
      <dgm:prSet presAssocID="{E6DA4E48-ADB8-4434-A333-1041E80E8B01}" presName="text2" presStyleLbl="fgAcc2" presStyleIdx="1" presStyleCnt="3">
        <dgm:presLayoutVars>
          <dgm:chPref val="3"/>
        </dgm:presLayoutVars>
      </dgm:prSet>
      <dgm:spPr/>
    </dgm:pt>
    <dgm:pt modelId="{0DF52074-132B-4CBA-87D2-091171D23ABC}" type="pres">
      <dgm:prSet presAssocID="{E6DA4E48-ADB8-4434-A333-1041E80E8B01}" presName="hierChild3" presStyleCnt="0"/>
      <dgm:spPr/>
    </dgm:pt>
    <dgm:pt modelId="{A0DBBE47-1A13-4A90-81A6-65AEF492610B}" type="pres">
      <dgm:prSet presAssocID="{A072416B-9CE5-455A-BC1F-9B79422EFBB5}" presName="Name10" presStyleLbl="parChTrans1D2" presStyleIdx="2" presStyleCnt="3"/>
      <dgm:spPr/>
    </dgm:pt>
    <dgm:pt modelId="{C65583A5-D171-4436-B530-79DEFCE686A9}" type="pres">
      <dgm:prSet presAssocID="{06E1F2B1-2012-44E2-B9DB-FD433EBD2C0E}" presName="hierRoot2" presStyleCnt="0"/>
      <dgm:spPr/>
    </dgm:pt>
    <dgm:pt modelId="{927D2CD9-EDFE-41E0-88B8-722DD3C3287C}" type="pres">
      <dgm:prSet presAssocID="{06E1F2B1-2012-44E2-B9DB-FD433EBD2C0E}" presName="composite2" presStyleCnt="0"/>
      <dgm:spPr/>
    </dgm:pt>
    <dgm:pt modelId="{62AB4F51-7481-4F55-9CD4-023DBBCAD820}" type="pres">
      <dgm:prSet presAssocID="{06E1F2B1-2012-44E2-B9DB-FD433EBD2C0E}" presName="background2" presStyleLbl="node2" presStyleIdx="2" presStyleCnt="3"/>
      <dgm:spPr/>
    </dgm:pt>
    <dgm:pt modelId="{2DE59DF8-3BB8-4555-A892-35E7C51E421C}" type="pres">
      <dgm:prSet presAssocID="{06E1F2B1-2012-44E2-B9DB-FD433EBD2C0E}" presName="text2" presStyleLbl="fgAcc2" presStyleIdx="2" presStyleCnt="3">
        <dgm:presLayoutVars>
          <dgm:chPref val="3"/>
        </dgm:presLayoutVars>
      </dgm:prSet>
      <dgm:spPr/>
    </dgm:pt>
    <dgm:pt modelId="{33EA9BDB-89AA-4C71-ABD2-8CC058644361}" type="pres">
      <dgm:prSet presAssocID="{06E1F2B1-2012-44E2-B9DB-FD433EBD2C0E}" presName="hierChild3" presStyleCnt="0"/>
      <dgm:spPr/>
    </dgm:pt>
  </dgm:ptLst>
  <dgm:cxnLst>
    <dgm:cxn modelId="{55073107-E238-46F0-8E55-0F778D1A317C}" type="presOf" srcId="{2737F998-1CFD-4375-8189-78DE1DDA4786}" destId="{72997F2F-C859-4010-BCBF-53FA85494BE9}" srcOrd="0" destOrd="0" presId="urn:microsoft.com/office/officeart/2005/8/layout/hierarchy1"/>
    <dgm:cxn modelId="{6A55DE10-4CC2-48CC-B8ED-0BE44A66342D}" srcId="{C5F62EE5-5DE8-4CA7-8D3C-5FB21855F65A}" destId="{E6DA4E48-ADB8-4434-A333-1041E80E8B01}" srcOrd="1" destOrd="0" parTransId="{8FC6B451-AB2B-4966-A44C-7D9012E11E76}" sibTransId="{3B0A2EBF-F60F-4AA2-B067-E8EBC97E058F}"/>
    <dgm:cxn modelId="{75A91329-9F4A-464F-BF58-D5799CAB3182}" type="presOf" srcId="{E6DA4E48-ADB8-4434-A333-1041E80E8B01}" destId="{417DAB09-E0C4-49F1-BFAC-A67D094026D1}" srcOrd="0" destOrd="0" presId="urn:microsoft.com/office/officeart/2005/8/layout/hierarchy1"/>
    <dgm:cxn modelId="{BFF5F762-DBE2-47FB-85C3-09B762D25808}" srcId="{C5F62EE5-5DE8-4CA7-8D3C-5FB21855F65A}" destId="{928E9DF8-01EC-47FB-AC61-59DD147DE9DD}" srcOrd="0" destOrd="0" parTransId="{30E63CB5-2F68-4502-8994-EB12115E3158}" sibTransId="{1170B79B-D96D-4D1A-9386-2960E2AAA742}"/>
    <dgm:cxn modelId="{6733E085-4EB1-41E9-913F-A01C7964A727}" srcId="{2737F998-1CFD-4375-8189-78DE1DDA4786}" destId="{C5F62EE5-5DE8-4CA7-8D3C-5FB21855F65A}" srcOrd="0" destOrd="0" parTransId="{6CB156D7-95A4-4784-A3D3-36E5113E243D}" sibTransId="{73347E5B-B69E-49F1-ACAC-1CA5573CF034}"/>
    <dgm:cxn modelId="{EC0FAC8C-4245-4649-A208-644E543AB2A1}" type="presOf" srcId="{06E1F2B1-2012-44E2-B9DB-FD433EBD2C0E}" destId="{2DE59DF8-3BB8-4555-A892-35E7C51E421C}" srcOrd="0" destOrd="0" presId="urn:microsoft.com/office/officeart/2005/8/layout/hierarchy1"/>
    <dgm:cxn modelId="{736708A2-CEBA-4B4E-A86A-68FEE8643163}" srcId="{C5F62EE5-5DE8-4CA7-8D3C-5FB21855F65A}" destId="{06E1F2B1-2012-44E2-B9DB-FD433EBD2C0E}" srcOrd="2" destOrd="0" parTransId="{A072416B-9CE5-455A-BC1F-9B79422EFBB5}" sibTransId="{05471413-1E23-4593-926B-24586F69EEED}"/>
    <dgm:cxn modelId="{F5570DB6-CE93-4225-9846-55E36EF0CEA1}" type="presOf" srcId="{8FC6B451-AB2B-4966-A44C-7D9012E11E76}" destId="{B1EF298A-10DB-4592-9D6E-42F07310CE77}" srcOrd="0" destOrd="0" presId="urn:microsoft.com/office/officeart/2005/8/layout/hierarchy1"/>
    <dgm:cxn modelId="{37012FDB-C7BC-4B58-9A4B-8FCBE475048D}" type="presOf" srcId="{C5F62EE5-5DE8-4CA7-8D3C-5FB21855F65A}" destId="{64DA67B3-DA65-48E1-BA60-4A5FE76E1331}" srcOrd="0" destOrd="0" presId="urn:microsoft.com/office/officeart/2005/8/layout/hierarchy1"/>
    <dgm:cxn modelId="{D0FBE6DB-B50D-422A-82F7-9EDA051ABA36}" type="presOf" srcId="{928E9DF8-01EC-47FB-AC61-59DD147DE9DD}" destId="{1D662C7F-6031-478C-B5E5-2D61B4D2C5CF}" srcOrd="0" destOrd="0" presId="urn:microsoft.com/office/officeart/2005/8/layout/hierarchy1"/>
    <dgm:cxn modelId="{C88B44DE-BDD3-4F3D-8486-111ABC05A888}" type="presOf" srcId="{A072416B-9CE5-455A-BC1F-9B79422EFBB5}" destId="{A0DBBE47-1A13-4A90-81A6-65AEF492610B}" srcOrd="0" destOrd="0" presId="urn:microsoft.com/office/officeart/2005/8/layout/hierarchy1"/>
    <dgm:cxn modelId="{E7FF89FE-48D2-433A-AA15-23A92FA7459A}" type="presOf" srcId="{30E63CB5-2F68-4502-8994-EB12115E3158}" destId="{4CB48CDE-0DE9-4A94-815E-FA8C68002B59}" srcOrd="0" destOrd="0" presId="urn:microsoft.com/office/officeart/2005/8/layout/hierarchy1"/>
    <dgm:cxn modelId="{6EF97B0E-2F2D-49F3-9A59-46368BBBEAB6}" type="presParOf" srcId="{72997F2F-C859-4010-BCBF-53FA85494BE9}" destId="{0E9BD6BA-C1BA-4FE4-8C06-D87A37434596}" srcOrd="0" destOrd="0" presId="urn:microsoft.com/office/officeart/2005/8/layout/hierarchy1"/>
    <dgm:cxn modelId="{4B5540B6-FC3F-494B-99F6-975F6DA2DD2B}" type="presParOf" srcId="{0E9BD6BA-C1BA-4FE4-8C06-D87A37434596}" destId="{CEE3D674-75D6-4F92-AA64-79FAD467DDDF}" srcOrd="0" destOrd="0" presId="urn:microsoft.com/office/officeart/2005/8/layout/hierarchy1"/>
    <dgm:cxn modelId="{29CF685E-86D8-4562-85CE-713592BA3705}" type="presParOf" srcId="{CEE3D674-75D6-4F92-AA64-79FAD467DDDF}" destId="{7186C880-F76A-47F6-9C32-5F45DB49CBE1}" srcOrd="0" destOrd="0" presId="urn:microsoft.com/office/officeart/2005/8/layout/hierarchy1"/>
    <dgm:cxn modelId="{D65D97A3-659D-4BFE-A8E0-590F850B379B}" type="presParOf" srcId="{CEE3D674-75D6-4F92-AA64-79FAD467DDDF}" destId="{64DA67B3-DA65-48E1-BA60-4A5FE76E1331}" srcOrd="1" destOrd="0" presId="urn:microsoft.com/office/officeart/2005/8/layout/hierarchy1"/>
    <dgm:cxn modelId="{2384F5F8-7457-4B37-9F0A-6DE1E8AA8EFB}" type="presParOf" srcId="{0E9BD6BA-C1BA-4FE4-8C06-D87A37434596}" destId="{C1305607-9266-477C-B233-3228975FC03D}" srcOrd="1" destOrd="0" presId="urn:microsoft.com/office/officeart/2005/8/layout/hierarchy1"/>
    <dgm:cxn modelId="{78C4A41E-0162-4E73-A30C-64BEA7B911D0}" type="presParOf" srcId="{C1305607-9266-477C-B233-3228975FC03D}" destId="{4CB48CDE-0DE9-4A94-815E-FA8C68002B59}" srcOrd="0" destOrd="0" presId="urn:microsoft.com/office/officeart/2005/8/layout/hierarchy1"/>
    <dgm:cxn modelId="{D5603444-E378-4C21-BFA0-347EECA677F8}" type="presParOf" srcId="{C1305607-9266-477C-B233-3228975FC03D}" destId="{AA1C2478-0983-48B3-BBF1-D13EF3F20D29}" srcOrd="1" destOrd="0" presId="urn:microsoft.com/office/officeart/2005/8/layout/hierarchy1"/>
    <dgm:cxn modelId="{37E487BB-0D02-4765-A9A3-04CA5231A31C}" type="presParOf" srcId="{AA1C2478-0983-48B3-BBF1-D13EF3F20D29}" destId="{BB0AAD86-7566-4334-A43A-5F97C583446C}" srcOrd="0" destOrd="0" presId="urn:microsoft.com/office/officeart/2005/8/layout/hierarchy1"/>
    <dgm:cxn modelId="{F4986CE1-1497-4C81-A529-470C02715471}" type="presParOf" srcId="{BB0AAD86-7566-4334-A43A-5F97C583446C}" destId="{395A5603-CFCD-42B5-A076-B62C86327F6D}" srcOrd="0" destOrd="0" presId="urn:microsoft.com/office/officeart/2005/8/layout/hierarchy1"/>
    <dgm:cxn modelId="{3F05EE76-96F0-4534-A3C1-6C487080D56B}" type="presParOf" srcId="{BB0AAD86-7566-4334-A43A-5F97C583446C}" destId="{1D662C7F-6031-478C-B5E5-2D61B4D2C5CF}" srcOrd="1" destOrd="0" presId="urn:microsoft.com/office/officeart/2005/8/layout/hierarchy1"/>
    <dgm:cxn modelId="{68957BB4-BCD6-4D4D-BA74-0B27FD2F57EC}" type="presParOf" srcId="{AA1C2478-0983-48B3-BBF1-D13EF3F20D29}" destId="{9D8987FD-A22F-46DE-8FAB-5EF7E7724958}" srcOrd="1" destOrd="0" presId="urn:microsoft.com/office/officeart/2005/8/layout/hierarchy1"/>
    <dgm:cxn modelId="{92F9C5F1-6E65-4E0E-8740-E746E7F9A013}" type="presParOf" srcId="{C1305607-9266-477C-B233-3228975FC03D}" destId="{B1EF298A-10DB-4592-9D6E-42F07310CE77}" srcOrd="2" destOrd="0" presId="urn:microsoft.com/office/officeart/2005/8/layout/hierarchy1"/>
    <dgm:cxn modelId="{6226F88A-176C-4792-9707-67B902CF200E}" type="presParOf" srcId="{C1305607-9266-477C-B233-3228975FC03D}" destId="{731DEFD8-0C67-47E1-90CB-176FF860F90D}" srcOrd="3" destOrd="0" presId="urn:microsoft.com/office/officeart/2005/8/layout/hierarchy1"/>
    <dgm:cxn modelId="{70F30B32-A7AF-4235-B949-A73B0168D2A9}" type="presParOf" srcId="{731DEFD8-0C67-47E1-90CB-176FF860F90D}" destId="{DDE098AE-13CE-42D7-BFCB-DD36E0741234}" srcOrd="0" destOrd="0" presId="urn:microsoft.com/office/officeart/2005/8/layout/hierarchy1"/>
    <dgm:cxn modelId="{B624EB80-CBF7-4937-92B8-F13F1EA78C07}" type="presParOf" srcId="{DDE098AE-13CE-42D7-BFCB-DD36E0741234}" destId="{40D2723D-CDAB-4A2E-9733-B02CC04DC9DA}" srcOrd="0" destOrd="0" presId="urn:microsoft.com/office/officeart/2005/8/layout/hierarchy1"/>
    <dgm:cxn modelId="{927E81CC-8DFB-4A31-BFEB-ADFA1B643998}" type="presParOf" srcId="{DDE098AE-13CE-42D7-BFCB-DD36E0741234}" destId="{417DAB09-E0C4-49F1-BFAC-A67D094026D1}" srcOrd="1" destOrd="0" presId="urn:microsoft.com/office/officeart/2005/8/layout/hierarchy1"/>
    <dgm:cxn modelId="{A958E541-3F4F-474F-8CC2-D2A07BF7141C}" type="presParOf" srcId="{731DEFD8-0C67-47E1-90CB-176FF860F90D}" destId="{0DF52074-132B-4CBA-87D2-091171D23ABC}" srcOrd="1" destOrd="0" presId="urn:microsoft.com/office/officeart/2005/8/layout/hierarchy1"/>
    <dgm:cxn modelId="{1B6DC79E-8CB9-40AD-92BC-D792DFA1C43A}" type="presParOf" srcId="{C1305607-9266-477C-B233-3228975FC03D}" destId="{A0DBBE47-1A13-4A90-81A6-65AEF492610B}" srcOrd="4" destOrd="0" presId="urn:microsoft.com/office/officeart/2005/8/layout/hierarchy1"/>
    <dgm:cxn modelId="{A9BD4CAE-2022-4627-B3E6-34259E7074AC}" type="presParOf" srcId="{C1305607-9266-477C-B233-3228975FC03D}" destId="{C65583A5-D171-4436-B530-79DEFCE686A9}" srcOrd="5" destOrd="0" presId="urn:microsoft.com/office/officeart/2005/8/layout/hierarchy1"/>
    <dgm:cxn modelId="{F8C70411-00B8-437C-B5A1-D267F6C6E3B3}" type="presParOf" srcId="{C65583A5-D171-4436-B530-79DEFCE686A9}" destId="{927D2CD9-EDFE-41E0-88B8-722DD3C3287C}" srcOrd="0" destOrd="0" presId="urn:microsoft.com/office/officeart/2005/8/layout/hierarchy1"/>
    <dgm:cxn modelId="{748F6D93-33C8-40E7-B16C-8837C5240C6C}" type="presParOf" srcId="{927D2CD9-EDFE-41E0-88B8-722DD3C3287C}" destId="{62AB4F51-7481-4F55-9CD4-023DBBCAD820}" srcOrd="0" destOrd="0" presId="urn:microsoft.com/office/officeart/2005/8/layout/hierarchy1"/>
    <dgm:cxn modelId="{B3B2F847-7808-4B90-8FF0-CAE4A90AC2CD}" type="presParOf" srcId="{927D2CD9-EDFE-41E0-88B8-722DD3C3287C}" destId="{2DE59DF8-3BB8-4555-A892-35E7C51E421C}" srcOrd="1" destOrd="0" presId="urn:microsoft.com/office/officeart/2005/8/layout/hierarchy1"/>
    <dgm:cxn modelId="{ADEED58B-8D95-4F27-AAC8-4B213993FA76}" type="presParOf" srcId="{C65583A5-D171-4436-B530-79DEFCE686A9}" destId="{33EA9BDB-89AA-4C71-ABD2-8CC05864436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754533-384A-4DB8-9B90-0F6A546E52EB}" type="doc">
      <dgm:prSet loTypeId="urn:microsoft.com/office/officeart/2005/8/layout/pyramid2" loCatId="list" qsTypeId="urn:microsoft.com/office/officeart/2005/8/quickstyle/3d2" qsCatId="3D" csTypeId="urn:microsoft.com/office/officeart/2005/8/colors/colorful5" csCatId="colorful" phldr="1"/>
      <dgm:spPr/>
    </dgm:pt>
    <dgm:pt modelId="{2A9C6247-2BD8-43FA-B3D8-CDF3CFFA090E}">
      <dgm:prSet phldrT="[Text]" custT="1"/>
      <dgm:spPr/>
      <dgm:t>
        <a:bodyPr/>
        <a:lstStyle/>
        <a:p>
          <a:r>
            <a:rPr lang="en-US" sz="4000" b="1" dirty="0" err="1">
              <a:solidFill>
                <a:srgbClr val="0000FF"/>
              </a:solidFill>
              <a:latin typeface="Arial" pitchFamily="34" charset="0"/>
              <a:cs typeface="Arial" pitchFamily="34" charset="0"/>
            </a:rPr>
            <a:t>VẬN</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ĐỘNG</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TINH</a:t>
          </a:r>
          <a:endParaRPr lang="en-US" sz="4000" b="1" dirty="0">
            <a:solidFill>
              <a:srgbClr val="0000FF"/>
            </a:solidFill>
            <a:latin typeface="Arial" pitchFamily="34" charset="0"/>
            <a:cs typeface="Arial" pitchFamily="34" charset="0"/>
          </a:endParaRPr>
        </a:p>
      </dgm:t>
    </dgm:pt>
    <dgm:pt modelId="{BC6D0090-6F00-4EBE-941A-E10BD6B35042}" type="parTrans" cxnId="{2942BE10-F370-4B76-B50B-BF927BFE25A2}">
      <dgm:prSet/>
      <dgm:spPr/>
      <dgm:t>
        <a:bodyPr/>
        <a:lstStyle/>
        <a:p>
          <a:endParaRPr lang="en-US"/>
        </a:p>
      </dgm:t>
    </dgm:pt>
    <dgm:pt modelId="{6018ED6A-8BE6-4639-99D5-B89389355FB9}" type="sibTrans" cxnId="{2942BE10-F370-4B76-B50B-BF927BFE25A2}">
      <dgm:prSet/>
      <dgm:spPr/>
      <dgm:t>
        <a:bodyPr/>
        <a:lstStyle/>
        <a:p>
          <a:endParaRPr lang="en-US"/>
        </a:p>
      </dgm:t>
    </dgm:pt>
    <dgm:pt modelId="{E0838A8A-2CEC-4854-99F4-CF54E3B52B50}">
      <dgm:prSet custT="1">
        <dgm:style>
          <a:lnRef idx="1">
            <a:schemeClr val="accent5"/>
          </a:lnRef>
          <a:fillRef idx="2">
            <a:schemeClr val="accent5"/>
          </a:fillRef>
          <a:effectRef idx="1">
            <a:schemeClr val="accent5"/>
          </a:effectRef>
          <a:fontRef idx="minor">
            <a:schemeClr val="dk1"/>
          </a:fontRef>
        </dgm:style>
      </dgm:prSet>
      <dgm:spPr/>
      <dgm:t>
        <a:bodyPr/>
        <a:lstStyle/>
        <a:p>
          <a:pPr algn="just"/>
          <a:r>
            <a:rPr lang="en-US" altLang="en-US" sz="2400" b="0" dirty="0" err="1">
              <a:latin typeface="Arian"/>
            </a:rPr>
            <a:t>Các</a:t>
          </a:r>
          <a:r>
            <a:rPr lang="en-US" altLang="en-US" sz="2400" b="0" dirty="0">
              <a:latin typeface="Arian"/>
            </a:rPr>
            <a:t> </a:t>
          </a:r>
          <a:r>
            <a:rPr lang="en-US" altLang="en-US" sz="2400" b="0" dirty="0" err="1">
              <a:latin typeface="Arian"/>
            </a:rPr>
            <a:t>hoạt</a:t>
          </a:r>
          <a:r>
            <a:rPr lang="en-US" altLang="en-US" sz="2400" b="0" dirty="0">
              <a:latin typeface="Arian"/>
            </a:rPr>
            <a:t> </a:t>
          </a:r>
          <a:r>
            <a:rPr lang="en-US" altLang="en-US" sz="2400" b="0" dirty="0" err="1">
              <a:latin typeface="Arian"/>
            </a:rPr>
            <a:t>động</a:t>
          </a:r>
          <a:r>
            <a:rPr lang="en-US" altLang="en-US" sz="2400" b="0" dirty="0">
              <a:latin typeface="Arian"/>
            </a:rPr>
            <a:t> </a:t>
          </a:r>
          <a:r>
            <a:rPr lang="en-US" altLang="en-US" sz="2400" b="0" dirty="0" err="1">
              <a:latin typeface="Arian"/>
            </a:rPr>
            <a:t>nhằm</a:t>
          </a:r>
          <a:r>
            <a:rPr lang="en-US" altLang="en-US" sz="2400" b="0" dirty="0">
              <a:latin typeface="Arian"/>
            </a:rPr>
            <a:t> </a:t>
          </a:r>
          <a:r>
            <a:rPr lang="en-US" altLang="en-US" sz="2400" b="0" dirty="0" err="1">
              <a:latin typeface="Arian"/>
            </a:rPr>
            <a:t>phát</a:t>
          </a:r>
          <a:r>
            <a:rPr lang="en-US" altLang="en-US" sz="2400" b="0" dirty="0">
              <a:latin typeface="Arian"/>
            </a:rPr>
            <a:t> </a:t>
          </a:r>
          <a:r>
            <a:rPr lang="en-US" altLang="en-US" sz="2400" b="0" dirty="0" err="1">
              <a:latin typeface="Arian"/>
            </a:rPr>
            <a:t>triển</a:t>
          </a:r>
          <a:r>
            <a:rPr lang="en-US" altLang="en-US" sz="2400" b="0" dirty="0">
              <a:latin typeface="Arian"/>
            </a:rPr>
            <a:t> </a:t>
          </a:r>
          <a:r>
            <a:rPr lang="en-US" altLang="en-US" sz="2400" b="0" dirty="0" err="1">
              <a:latin typeface="Arian"/>
            </a:rPr>
            <a:t>cử</a:t>
          </a:r>
          <a:r>
            <a:rPr lang="en-US" altLang="en-US" sz="2400" b="0" dirty="0">
              <a:latin typeface="Arian"/>
            </a:rPr>
            <a:t> </a:t>
          </a:r>
          <a:r>
            <a:rPr lang="en-US" altLang="en-US" sz="2400" b="0" dirty="0" err="1">
              <a:latin typeface="Arian"/>
            </a:rPr>
            <a:t>động</a:t>
          </a:r>
          <a:r>
            <a:rPr lang="en-US" altLang="en-US" sz="2400" b="0" dirty="0">
              <a:latin typeface="Arian"/>
            </a:rPr>
            <a:t> </a:t>
          </a:r>
          <a:r>
            <a:rPr lang="en-US" altLang="en-US" sz="2400" b="0" dirty="0" err="1">
              <a:latin typeface="Arian"/>
            </a:rPr>
            <a:t>của</a:t>
          </a:r>
          <a:r>
            <a:rPr lang="en-US" altLang="en-US" sz="2400" b="0" dirty="0">
              <a:latin typeface="Arian"/>
            </a:rPr>
            <a:t> </a:t>
          </a:r>
          <a:r>
            <a:rPr lang="en-US" altLang="en-US" sz="2400" b="0" dirty="0" err="1">
              <a:latin typeface="Arian"/>
            </a:rPr>
            <a:t>bàn</a:t>
          </a:r>
          <a:r>
            <a:rPr lang="en-US" altLang="en-US" sz="2400" b="0" dirty="0">
              <a:latin typeface="Arian"/>
            </a:rPr>
            <a:t> </a:t>
          </a:r>
          <a:r>
            <a:rPr lang="en-US" altLang="en-US" sz="2400" b="0" dirty="0" err="1">
              <a:latin typeface="Arian"/>
            </a:rPr>
            <a:t>tay</a:t>
          </a:r>
          <a:r>
            <a:rPr lang="en-US" altLang="en-US" sz="2400" b="0" dirty="0">
              <a:latin typeface="Arian"/>
            </a:rPr>
            <a:t>, </a:t>
          </a:r>
          <a:r>
            <a:rPr lang="en-US" altLang="en-US" sz="2400" b="0" dirty="0" err="1">
              <a:latin typeface="Arian"/>
            </a:rPr>
            <a:t>ngón</a:t>
          </a:r>
          <a:r>
            <a:rPr lang="en-US" altLang="en-US" sz="2400" b="0" dirty="0">
              <a:latin typeface="Arian"/>
            </a:rPr>
            <a:t> </a:t>
          </a:r>
          <a:r>
            <a:rPr lang="en-US" altLang="en-US" sz="2400" b="0" dirty="0" err="1">
              <a:latin typeface="Arian"/>
            </a:rPr>
            <a:t>tay</a:t>
          </a:r>
          <a:r>
            <a:rPr lang="en-US" altLang="en-US" sz="2400" b="0" dirty="0">
              <a:latin typeface="Arian"/>
            </a:rPr>
            <a:t>, </a:t>
          </a:r>
          <a:r>
            <a:rPr lang="en-US" altLang="en-US" sz="2400" b="0" dirty="0" err="1">
              <a:latin typeface="Arian"/>
            </a:rPr>
            <a:t>phối</a:t>
          </a:r>
          <a:r>
            <a:rPr lang="en-US" altLang="en-US" sz="2400" b="0" dirty="0">
              <a:latin typeface="Arian"/>
            </a:rPr>
            <a:t> </a:t>
          </a:r>
          <a:r>
            <a:rPr lang="en-US" altLang="en-US" sz="2400" b="0" dirty="0" err="1">
              <a:latin typeface="Arian"/>
            </a:rPr>
            <a:t>hợp</a:t>
          </a:r>
          <a:r>
            <a:rPr lang="en-US" altLang="en-US" sz="2400" b="0" dirty="0">
              <a:latin typeface="Arian"/>
            </a:rPr>
            <a:t> </a:t>
          </a:r>
          <a:r>
            <a:rPr lang="en-US" altLang="en-US" sz="2400" b="0" dirty="0" err="1">
              <a:latin typeface="Arian"/>
            </a:rPr>
            <a:t>tay</a:t>
          </a:r>
          <a:r>
            <a:rPr lang="en-US" altLang="en-US" sz="2400" b="0" dirty="0">
              <a:latin typeface="Arian"/>
            </a:rPr>
            <a:t> </a:t>
          </a:r>
          <a:r>
            <a:rPr lang="en-US" altLang="en-US" sz="2400" b="0" dirty="0" err="1">
              <a:latin typeface="Arian"/>
            </a:rPr>
            <a:t>mắt</a:t>
          </a:r>
          <a:r>
            <a:rPr lang="en-US" altLang="en-US" sz="2400" b="0" dirty="0">
              <a:latin typeface="Arian"/>
            </a:rPr>
            <a:t> </a:t>
          </a:r>
          <a:r>
            <a:rPr lang="en-US" altLang="en-US" sz="2400" b="0" dirty="0" err="1">
              <a:latin typeface="Arian"/>
            </a:rPr>
            <a:t>và</a:t>
          </a:r>
          <a:r>
            <a:rPr lang="en-US" altLang="en-US" sz="2400" b="0" dirty="0">
              <a:latin typeface="Arian"/>
            </a:rPr>
            <a:t> </a:t>
          </a:r>
          <a:r>
            <a:rPr lang="en-US" altLang="en-US" sz="2400" b="0" dirty="0" err="1">
              <a:latin typeface="Arian"/>
            </a:rPr>
            <a:t>kĩ</a:t>
          </a:r>
          <a:r>
            <a:rPr lang="en-US" altLang="en-US" sz="2400" b="0" dirty="0">
              <a:latin typeface="Arian"/>
            </a:rPr>
            <a:t> </a:t>
          </a:r>
          <a:r>
            <a:rPr lang="en-US" altLang="en-US" sz="2400" b="0" dirty="0" err="1">
              <a:latin typeface="Arian"/>
            </a:rPr>
            <a:t>nằn</a:t>
          </a:r>
          <a:r>
            <a:rPr lang="en-US" altLang="en-US" sz="2400" b="0" dirty="0">
              <a:latin typeface="Arian"/>
            </a:rPr>
            <a:t> </a:t>
          </a:r>
          <a:r>
            <a:rPr lang="en-US" altLang="en-US" sz="2400" b="0" dirty="0" err="1">
              <a:latin typeface="Arian"/>
            </a:rPr>
            <a:t>sử</a:t>
          </a:r>
          <a:r>
            <a:rPr lang="en-US" altLang="en-US" sz="2400" b="0" dirty="0">
              <a:latin typeface="Arian"/>
            </a:rPr>
            <a:t> </a:t>
          </a:r>
          <a:r>
            <a:rPr lang="en-US" altLang="en-US" sz="2400" b="0" dirty="0" err="1">
              <a:latin typeface="Arian"/>
            </a:rPr>
            <a:t>dụng</a:t>
          </a:r>
          <a:r>
            <a:rPr lang="en-US" altLang="en-US" sz="2400" b="0" dirty="0">
              <a:latin typeface="Arian"/>
            </a:rPr>
            <a:t> </a:t>
          </a:r>
          <a:r>
            <a:rPr lang="en-US" altLang="en-US" sz="2400" b="0" dirty="0" err="1">
              <a:latin typeface="Arian"/>
            </a:rPr>
            <a:t>các</a:t>
          </a:r>
          <a:r>
            <a:rPr lang="en-US" altLang="en-US" sz="2400" b="0" dirty="0">
              <a:latin typeface="Arian"/>
            </a:rPr>
            <a:t> </a:t>
          </a:r>
          <a:r>
            <a:rPr lang="en-US" altLang="en-US" sz="2400" b="0" dirty="0" err="1">
              <a:latin typeface="Arian"/>
            </a:rPr>
            <a:t>đồ</a:t>
          </a:r>
          <a:r>
            <a:rPr lang="en-US" altLang="en-US" sz="2400" b="0" dirty="0">
              <a:latin typeface="Arian"/>
            </a:rPr>
            <a:t> </a:t>
          </a:r>
          <a:r>
            <a:rPr lang="en-US" altLang="en-US" sz="2400" b="0" dirty="0" err="1">
              <a:latin typeface="Arian"/>
            </a:rPr>
            <a:t>dùng</a:t>
          </a:r>
          <a:r>
            <a:rPr lang="en-US" altLang="en-US" sz="2400" b="0" dirty="0">
              <a:latin typeface="Arian"/>
            </a:rPr>
            <a:t> </a:t>
          </a:r>
          <a:r>
            <a:rPr lang="en-US" altLang="en-US" sz="2400" b="0" dirty="0" err="1">
              <a:latin typeface="Arian"/>
            </a:rPr>
            <a:t>dụng</a:t>
          </a:r>
          <a:r>
            <a:rPr lang="en-US" altLang="en-US" sz="2400" b="0" dirty="0">
              <a:latin typeface="Arian"/>
            </a:rPr>
            <a:t> </a:t>
          </a:r>
          <a:r>
            <a:rPr lang="en-US" altLang="en-US" sz="2400" b="0" dirty="0" err="1">
              <a:latin typeface="Arian"/>
            </a:rPr>
            <a:t>cụ</a:t>
          </a:r>
          <a:r>
            <a:rPr lang="en-US" altLang="en-US" sz="2400" b="0" dirty="0">
              <a:latin typeface="Arian"/>
            </a:rPr>
            <a:t>.</a:t>
          </a:r>
          <a:endParaRPr lang="en-US" sz="2400" b="0" dirty="0"/>
        </a:p>
      </dgm:t>
    </dgm:pt>
    <dgm:pt modelId="{AB80DD98-D325-496C-9958-42643504A596}" type="parTrans" cxnId="{833C189C-F33C-4184-BD5C-AA14DCFC1774}">
      <dgm:prSet/>
      <dgm:spPr/>
      <dgm:t>
        <a:bodyPr/>
        <a:lstStyle/>
        <a:p>
          <a:endParaRPr lang="en-US"/>
        </a:p>
      </dgm:t>
    </dgm:pt>
    <dgm:pt modelId="{B772D149-3B38-4B67-8941-431484C482B5}" type="sibTrans" cxnId="{833C189C-F33C-4184-BD5C-AA14DCFC1774}">
      <dgm:prSet/>
      <dgm:spPr/>
      <dgm:t>
        <a:bodyPr/>
        <a:lstStyle/>
        <a:p>
          <a:endParaRPr lang="en-US"/>
        </a:p>
      </dgm:t>
    </dgm:pt>
    <dgm:pt modelId="{1911488F-3AAF-4A63-B708-601194CD211F}" type="pres">
      <dgm:prSet presAssocID="{87754533-384A-4DB8-9B90-0F6A546E52EB}" presName="compositeShape" presStyleCnt="0">
        <dgm:presLayoutVars>
          <dgm:dir/>
          <dgm:resizeHandles/>
        </dgm:presLayoutVars>
      </dgm:prSet>
      <dgm:spPr/>
    </dgm:pt>
    <dgm:pt modelId="{BFBC9977-9D3E-4248-B724-CAFED1DD329C}" type="pres">
      <dgm:prSet presAssocID="{87754533-384A-4DB8-9B90-0F6A546E52EB}" presName="pyramid" presStyleLbl="node1" presStyleIdx="0" presStyleCnt="1"/>
      <dgm:spPr/>
    </dgm:pt>
    <dgm:pt modelId="{F8094CEC-13B1-4EC4-A43A-4FF46A66414A}" type="pres">
      <dgm:prSet presAssocID="{87754533-384A-4DB8-9B90-0F6A546E52EB}" presName="theList" presStyleCnt="0"/>
      <dgm:spPr/>
    </dgm:pt>
    <dgm:pt modelId="{74FA2274-3A72-45CB-B116-DE4EE10A655F}" type="pres">
      <dgm:prSet presAssocID="{2A9C6247-2BD8-43FA-B3D8-CDF3CFFA090E}" presName="aNode" presStyleLbl="fgAcc1" presStyleIdx="0" presStyleCnt="2" custScaleX="226923" custScaleY="109361">
        <dgm:presLayoutVars>
          <dgm:bulletEnabled val="1"/>
        </dgm:presLayoutVars>
      </dgm:prSet>
      <dgm:spPr/>
    </dgm:pt>
    <dgm:pt modelId="{04E5F0F4-4224-4F3D-A8D8-8B03FCE73EB0}" type="pres">
      <dgm:prSet presAssocID="{2A9C6247-2BD8-43FA-B3D8-CDF3CFFA090E}" presName="aSpace" presStyleCnt="0"/>
      <dgm:spPr/>
    </dgm:pt>
    <dgm:pt modelId="{60C30F26-BA0D-4818-9059-7E16D6BAD23F}" type="pres">
      <dgm:prSet presAssocID="{E0838A8A-2CEC-4854-99F4-CF54E3B52B50}" presName="aNode" presStyleLbl="fgAcc1" presStyleIdx="1" presStyleCnt="2" custScaleX="230769">
        <dgm:presLayoutVars>
          <dgm:bulletEnabled val="1"/>
        </dgm:presLayoutVars>
      </dgm:prSet>
      <dgm:spPr/>
    </dgm:pt>
    <dgm:pt modelId="{A0DB69E6-13DD-4FBC-8479-B03799F2C31B}" type="pres">
      <dgm:prSet presAssocID="{E0838A8A-2CEC-4854-99F4-CF54E3B52B50}" presName="aSpace" presStyleCnt="0"/>
      <dgm:spPr/>
    </dgm:pt>
  </dgm:ptLst>
  <dgm:cxnLst>
    <dgm:cxn modelId="{2942BE10-F370-4B76-B50B-BF927BFE25A2}" srcId="{87754533-384A-4DB8-9B90-0F6A546E52EB}" destId="{2A9C6247-2BD8-43FA-B3D8-CDF3CFFA090E}" srcOrd="0" destOrd="0" parTransId="{BC6D0090-6F00-4EBE-941A-E10BD6B35042}" sibTransId="{6018ED6A-8BE6-4639-99D5-B89389355FB9}"/>
    <dgm:cxn modelId="{E8B33A12-6618-485F-AFCB-2022503DE6EE}" type="presOf" srcId="{2A9C6247-2BD8-43FA-B3D8-CDF3CFFA090E}" destId="{74FA2274-3A72-45CB-B116-DE4EE10A655F}" srcOrd="0" destOrd="0" presId="urn:microsoft.com/office/officeart/2005/8/layout/pyramid2"/>
    <dgm:cxn modelId="{3122795E-0CB8-47E6-B371-7E23D9F49EAA}" type="presOf" srcId="{87754533-384A-4DB8-9B90-0F6A546E52EB}" destId="{1911488F-3AAF-4A63-B708-601194CD211F}" srcOrd="0" destOrd="0" presId="urn:microsoft.com/office/officeart/2005/8/layout/pyramid2"/>
    <dgm:cxn modelId="{F4E7169C-E012-4CE4-BB10-8F89CD0E77F6}" type="presOf" srcId="{E0838A8A-2CEC-4854-99F4-CF54E3B52B50}" destId="{60C30F26-BA0D-4818-9059-7E16D6BAD23F}" srcOrd="0" destOrd="0" presId="urn:microsoft.com/office/officeart/2005/8/layout/pyramid2"/>
    <dgm:cxn modelId="{833C189C-F33C-4184-BD5C-AA14DCFC1774}" srcId="{87754533-384A-4DB8-9B90-0F6A546E52EB}" destId="{E0838A8A-2CEC-4854-99F4-CF54E3B52B50}" srcOrd="1" destOrd="0" parTransId="{AB80DD98-D325-496C-9958-42643504A596}" sibTransId="{B772D149-3B38-4B67-8941-431484C482B5}"/>
    <dgm:cxn modelId="{B36245D0-2701-42E1-9624-C6510264C06C}" type="presParOf" srcId="{1911488F-3AAF-4A63-B708-601194CD211F}" destId="{BFBC9977-9D3E-4248-B724-CAFED1DD329C}" srcOrd="0" destOrd="0" presId="urn:microsoft.com/office/officeart/2005/8/layout/pyramid2"/>
    <dgm:cxn modelId="{DA232437-D750-47DC-8468-8EDA2D88DFCB}" type="presParOf" srcId="{1911488F-3AAF-4A63-B708-601194CD211F}" destId="{F8094CEC-13B1-4EC4-A43A-4FF46A66414A}" srcOrd="1" destOrd="0" presId="urn:microsoft.com/office/officeart/2005/8/layout/pyramid2"/>
    <dgm:cxn modelId="{670B2462-161F-4BF9-A49D-C68EE6C94256}" type="presParOf" srcId="{F8094CEC-13B1-4EC4-A43A-4FF46A66414A}" destId="{74FA2274-3A72-45CB-B116-DE4EE10A655F}" srcOrd="0" destOrd="0" presId="urn:microsoft.com/office/officeart/2005/8/layout/pyramid2"/>
    <dgm:cxn modelId="{967EE166-4F02-47EE-A4B1-CCA5026C4AD3}" type="presParOf" srcId="{F8094CEC-13B1-4EC4-A43A-4FF46A66414A}" destId="{04E5F0F4-4224-4F3D-A8D8-8B03FCE73EB0}" srcOrd="1" destOrd="0" presId="urn:microsoft.com/office/officeart/2005/8/layout/pyramid2"/>
    <dgm:cxn modelId="{219DAEB0-62ED-4C0D-884E-9EE8FC3CE67F}" type="presParOf" srcId="{F8094CEC-13B1-4EC4-A43A-4FF46A66414A}" destId="{60C30F26-BA0D-4818-9059-7E16D6BAD23F}" srcOrd="2" destOrd="0" presId="urn:microsoft.com/office/officeart/2005/8/layout/pyramid2"/>
    <dgm:cxn modelId="{91A0D32E-382B-4634-BBC1-795E7CA242BF}" type="presParOf" srcId="{F8094CEC-13B1-4EC4-A43A-4FF46A66414A}" destId="{A0DB69E6-13DD-4FBC-8479-B03799F2C31B}"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3FFBB1-0D25-4D88-AF50-446431E92A45}"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endParaRPr lang="en-US"/>
        </a:p>
      </dgm:t>
    </dgm:pt>
    <dgm:pt modelId="{C70C9F26-C4AC-430C-844D-621DAD4D6D1F}">
      <dgm:prSet phldrT="[Text]" custT="1"/>
      <dgm:spPr/>
      <dgm:t>
        <a:bodyPr/>
        <a:lstStyle/>
        <a:p>
          <a:endParaRPr lang="en-US" sz="2400" b="1" dirty="0">
            <a:latin typeface="Arial" panose="020B0604020202020204" pitchFamily="34" charset="0"/>
            <a:cs typeface="Arial" panose="020B0604020202020204" pitchFamily="34" charset="0"/>
          </a:endParaRPr>
        </a:p>
      </dgm:t>
    </dgm:pt>
    <dgm:pt modelId="{A6A313B3-254C-4E7D-9D14-F987A9A95CCB}" type="parTrans" cxnId="{C5332206-1E81-42AE-A164-1DC9867D9AD8}">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372BD499-211A-46C7-B771-D37097ABD69B}" type="sibTrans" cxnId="{C5332206-1E81-42AE-A164-1DC9867D9AD8}">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50D543B8-6DD5-4581-854B-8179B59DC06D}">
      <dgm:prSet phldrT="[Text]" custT="1"/>
      <dgm:spPr/>
      <dgm:t>
        <a:bodyPr/>
        <a:lstStyle/>
        <a:p>
          <a:pPr algn="ctr"/>
          <a:r>
            <a:rPr lang="en-US" sz="2400" b="1" dirty="0" err="1">
              <a:latin typeface="Arial" panose="020B0604020202020204" pitchFamily="34" charset="0"/>
              <a:cs typeface="Arial" panose="020B0604020202020204" pitchFamily="34" charset="0"/>
            </a:rPr>
            <a:t>Mục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dung </a:t>
          </a:r>
          <a:r>
            <a:rPr lang="en-US" sz="2400" b="1" dirty="0" err="1">
              <a:solidFill>
                <a:srgbClr val="FF0000"/>
              </a:solidFill>
              <a:latin typeface="Arial" panose="020B0604020202020204" pitchFamily="34" charset="0"/>
              <a:cs typeface="Arial" panose="020B0604020202020204" pitchFamily="34" charset="0"/>
            </a:rPr>
            <a:t>chung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PTVĐ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trẻ</a:t>
          </a:r>
          <a:r>
            <a:rPr lang="en-US" sz="2400" b="1" dirty="0">
              <a:latin typeface="Arial" panose="020B0604020202020204" pitchFamily="34" charset="0"/>
              <a:cs typeface="Arial" panose="020B0604020202020204" pitchFamily="34" charset="0"/>
            </a:rPr>
            <a:t> MN</a:t>
          </a:r>
        </a:p>
      </dgm:t>
    </dgm:pt>
    <dgm:pt modelId="{F1CD5A92-785A-4D11-9F4E-9494204E069F}" type="parTrans" cxnId="{F8AD6C16-1DD2-422C-BFC2-C4AC6E8AACC7}">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DA6A776F-EAD1-40EC-9FBC-D5CCE2ECD454}" type="sibTrans" cxnId="{F8AD6C16-1DD2-422C-BFC2-C4AC6E8AACC7}">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3CBC6DA0-55CD-40A5-96AE-682451BB45C2}">
      <dgm:prSet phldrT="[Text]" custT="1"/>
      <dgm:spPr/>
      <dgm:t>
        <a:bodyPr/>
        <a:lstStyle/>
        <a:p>
          <a:r>
            <a:rPr lang="en-US" sz="2400">
              <a:latin typeface="Arial" panose="020B0604020202020204" pitchFamily="34" charset="0"/>
              <a:cs typeface="Arial" panose="020B0604020202020204" pitchFamily="34" charset="0"/>
            </a:rPr>
            <a:t>Nhà trẻ</a:t>
          </a:r>
          <a:endParaRPr lang="en-US" sz="2400" dirty="0">
            <a:latin typeface="Arial" panose="020B0604020202020204" pitchFamily="34" charset="0"/>
            <a:cs typeface="Arial" panose="020B0604020202020204" pitchFamily="34" charset="0"/>
          </a:endParaRPr>
        </a:p>
      </dgm:t>
    </dgm:pt>
    <dgm:pt modelId="{7094C32C-06F1-4E5C-A2F0-B51811083CB8}" type="parTrans" cxnId="{03615D4F-F75C-4F47-8A75-D6D5ECDB71F4}">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12005450-6D57-450E-8B0A-A1A0BE3BFCC0}" type="sibTrans" cxnId="{03615D4F-F75C-4F47-8A75-D6D5ECDB71F4}">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F694875D-A7C4-4E9C-B0C8-E3F41F1C8DDF}">
      <dgm:prSet phldrT="[Text]" custT="1"/>
      <dgm:spPr/>
      <dgm:t>
        <a:bodyPr/>
        <a:lstStyle/>
        <a:p>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endParaRPr lang="en-US" sz="2400" dirty="0">
            <a:latin typeface="Arial" panose="020B0604020202020204" pitchFamily="34" charset="0"/>
            <a:cs typeface="Arial" panose="020B0604020202020204" pitchFamily="34" charset="0"/>
          </a:endParaRPr>
        </a:p>
      </dgm:t>
    </dgm:pt>
    <dgm:pt modelId="{0C3E462D-1BC8-4726-95D8-30CCDF82D86B}" type="parTrans" cxnId="{116E526E-7289-494B-8AF4-8B279B6E3536}">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9C4876EE-E6CA-45BA-A174-626C3300569C}" type="sibTrans" cxnId="{116E526E-7289-494B-8AF4-8B279B6E3536}">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38C53530-BA0D-4C31-93E3-2D553031BCAD}">
      <dgm:prSet phldrT="[Text]" custT="1"/>
      <dgm:spPr/>
      <dgm:t>
        <a:bodyPr/>
        <a:lstStyle/>
        <a:p>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trúc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dung </a:t>
          </a:r>
          <a:r>
            <a:rPr lang="en-US" sz="2400" b="1" dirty="0" err="1">
              <a:latin typeface="Arial" panose="020B0604020202020204" pitchFamily="34" charset="0"/>
              <a:cs typeface="Arial" panose="020B0604020202020204" pitchFamily="34" charset="0"/>
            </a:rPr>
            <a:t>giờ</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GDPTVĐ </a:t>
          </a:r>
        </a:p>
      </dgm:t>
    </dgm:pt>
    <dgm:pt modelId="{562C22A8-EFE1-4A18-B2BF-BADFF06F1561}" type="parTrans" cxnId="{55601DFC-9AF2-4E16-9CA9-E44FA4AB6408}">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1AEC8591-CA90-4297-990B-04C5812A11F0}" type="sibTrans" cxnId="{55601DFC-9AF2-4E16-9CA9-E44FA4AB6408}">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8B697697-D6A6-4A1B-BE3B-2E2ED24243F2}">
      <dgm:prSet phldrT="[Text]" custT="1"/>
      <dgm:spPr/>
      <dgm:t>
        <a:bodyPr/>
        <a:lstStyle/>
        <a:p>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tổ</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giờ</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trẻ</a:t>
          </a:r>
          <a:endParaRPr lang="en-US" sz="2400" b="1" dirty="0">
            <a:latin typeface="Arial" panose="020B0604020202020204" pitchFamily="34" charset="0"/>
            <a:cs typeface="Arial" panose="020B0604020202020204" pitchFamily="34" charset="0"/>
          </a:endParaRPr>
        </a:p>
      </dgm:t>
    </dgm:pt>
    <dgm:pt modelId="{F3260EEB-441C-4C60-8215-5A76E97CD921}" type="parTrans" cxnId="{3FD505D8-A274-452B-9E57-DD60C9E00EBA}">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FD4868CB-9967-4556-9C44-1143BEF0B3F9}" type="sibTrans" cxnId="{3FD505D8-A274-452B-9E57-DD60C9E00EBA}">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C7274225-9B7F-41BD-A3EC-F09DB3562F5C}" type="pres">
      <dgm:prSet presAssocID="{4A3FFBB1-0D25-4D88-AF50-446431E92A45}" presName="hierChild1" presStyleCnt="0">
        <dgm:presLayoutVars>
          <dgm:chPref val="1"/>
          <dgm:dir/>
          <dgm:animOne val="branch"/>
          <dgm:animLvl val="lvl"/>
          <dgm:resizeHandles/>
        </dgm:presLayoutVars>
      </dgm:prSet>
      <dgm:spPr/>
    </dgm:pt>
    <dgm:pt modelId="{E06499FF-3C45-46FE-9246-1D3A8A154745}" type="pres">
      <dgm:prSet presAssocID="{C70C9F26-C4AC-430C-844D-621DAD4D6D1F}" presName="hierRoot1" presStyleCnt="0"/>
      <dgm:spPr/>
    </dgm:pt>
    <dgm:pt modelId="{49359FCD-1BEB-4939-965A-49E507879FB1}" type="pres">
      <dgm:prSet presAssocID="{C70C9F26-C4AC-430C-844D-621DAD4D6D1F}" presName="composite" presStyleCnt="0"/>
      <dgm:spPr/>
    </dgm:pt>
    <dgm:pt modelId="{71FE6236-662D-4BDE-ABE2-C125AF2D4DFB}" type="pres">
      <dgm:prSet presAssocID="{C70C9F26-C4AC-430C-844D-621DAD4D6D1F}" presName="background" presStyleLbl="node0" presStyleIdx="0" presStyleCnt="1"/>
      <dgm:spPr/>
    </dgm:pt>
    <dgm:pt modelId="{914ACFC9-0A02-4D71-A513-F83D86B9081A}" type="pres">
      <dgm:prSet presAssocID="{C70C9F26-C4AC-430C-844D-621DAD4D6D1F}" presName="text" presStyleLbl="fgAcc0" presStyleIdx="0" presStyleCnt="1" custScaleY="29681">
        <dgm:presLayoutVars>
          <dgm:chPref val="3"/>
        </dgm:presLayoutVars>
      </dgm:prSet>
      <dgm:spPr/>
    </dgm:pt>
    <dgm:pt modelId="{E979922C-78E5-406D-993C-502F2FA9697A}" type="pres">
      <dgm:prSet presAssocID="{C70C9F26-C4AC-430C-844D-621DAD4D6D1F}" presName="hierChild2" presStyleCnt="0"/>
      <dgm:spPr/>
    </dgm:pt>
    <dgm:pt modelId="{99FD1A1D-3E34-4C86-8717-2FF5464B4259}" type="pres">
      <dgm:prSet presAssocID="{F1CD5A92-785A-4D11-9F4E-9494204E069F}" presName="Name10" presStyleLbl="parChTrans1D2" presStyleIdx="0" presStyleCnt="3"/>
      <dgm:spPr/>
    </dgm:pt>
    <dgm:pt modelId="{43D467F7-9308-405C-BE4A-E4ADC17F4A1A}" type="pres">
      <dgm:prSet presAssocID="{50D543B8-6DD5-4581-854B-8179B59DC06D}" presName="hierRoot2" presStyleCnt="0"/>
      <dgm:spPr/>
    </dgm:pt>
    <dgm:pt modelId="{30FA133E-E4DA-4373-9B89-66EF233D29B0}" type="pres">
      <dgm:prSet presAssocID="{50D543B8-6DD5-4581-854B-8179B59DC06D}" presName="composite2" presStyleCnt="0"/>
      <dgm:spPr/>
    </dgm:pt>
    <dgm:pt modelId="{2C106541-121A-4ED2-A973-490DAC44D0B8}" type="pres">
      <dgm:prSet presAssocID="{50D543B8-6DD5-4581-854B-8179B59DC06D}" presName="background2" presStyleLbl="node2" presStyleIdx="0" presStyleCnt="3"/>
      <dgm:spPr/>
    </dgm:pt>
    <dgm:pt modelId="{9BE46EE9-BCA8-4735-9D15-D885B4F7330E}" type="pres">
      <dgm:prSet presAssocID="{50D543B8-6DD5-4581-854B-8179B59DC06D}" presName="text2" presStyleLbl="fgAcc2" presStyleIdx="0" presStyleCnt="3" custScaleX="136887" custScaleY="237842">
        <dgm:presLayoutVars>
          <dgm:chPref val="3"/>
        </dgm:presLayoutVars>
      </dgm:prSet>
      <dgm:spPr/>
    </dgm:pt>
    <dgm:pt modelId="{7A0B6012-DA99-4445-95F8-D0E5D352A5D4}" type="pres">
      <dgm:prSet presAssocID="{50D543B8-6DD5-4581-854B-8179B59DC06D}" presName="hierChild3" presStyleCnt="0"/>
      <dgm:spPr/>
    </dgm:pt>
    <dgm:pt modelId="{D51F3CF6-DFB0-42C0-BA36-731071559602}" type="pres">
      <dgm:prSet presAssocID="{7094C32C-06F1-4E5C-A2F0-B51811083CB8}" presName="Name17" presStyleLbl="parChTrans1D3" presStyleIdx="0" presStyleCnt="2"/>
      <dgm:spPr/>
    </dgm:pt>
    <dgm:pt modelId="{B3311FEE-CA3E-4F7E-833F-63B3DC72E08C}" type="pres">
      <dgm:prSet presAssocID="{3CBC6DA0-55CD-40A5-96AE-682451BB45C2}" presName="hierRoot3" presStyleCnt="0"/>
      <dgm:spPr/>
    </dgm:pt>
    <dgm:pt modelId="{C3F1C474-8DB7-40FB-B8AC-84BBEA75CC8E}" type="pres">
      <dgm:prSet presAssocID="{3CBC6DA0-55CD-40A5-96AE-682451BB45C2}" presName="composite3" presStyleCnt="0"/>
      <dgm:spPr/>
    </dgm:pt>
    <dgm:pt modelId="{00A69C14-DE86-4A3D-AF57-846A6F9AE6A3}" type="pres">
      <dgm:prSet presAssocID="{3CBC6DA0-55CD-40A5-96AE-682451BB45C2}" presName="background3" presStyleLbl="node3" presStyleIdx="0" presStyleCnt="2"/>
      <dgm:spPr/>
    </dgm:pt>
    <dgm:pt modelId="{314C6BF1-9DB2-4857-BBC6-D57FBA2A5D51}" type="pres">
      <dgm:prSet presAssocID="{3CBC6DA0-55CD-40A5-96AE-682451BB45C2}" presName="text3" presStyleLbl="fgAcc3" presStyleIdx="0" presStyleCnt="2">
        <dgm:presLayoutVars>
          <dgm:chPref val="3"/>
        </dgm:presLayoutVars>
      </dgm:prSet>
      <dgm:spPr/>
    </dgm:pt>
    <dgm:pt modelId="{4C315F46-C608-4A07-9A5A-F013653A3A02}" type="pres">
      <dgm:prSet presAssocID="{3CBC6DA0-55CD-40A5-96AE-682451BB45C2}" presName="hierChild4" presStyleCnt="0"/>
      <dgm:spPr/>
    </dgm:pt>
    <dgm:pt modelId="{9EB6859F-CC8D-403E-AC74-E00FEA2D7CA9}" type="pres">
      <dgm:prSet presAssocID="{0C3E462D-1BC8-4726-95D8-30CCDF82D86B}" presName="Name17" presStyleLbl="parChTrans1D3" presStyleIdx="1" presStyleCnt="2"/>
      <dgm:spPr/>
    </dgm:pt>
    <dgm:pt modelId="{B24FC719-5E02-4435-A370-E48E0F0C9C9B}" type="pres">
      <dgm:prSet presAssocID="{F694875D-A7C4-4E9C-B0C8-E3F41F1C8DDF}" presName="hierRoot3" presStyleCnt="0"/>
      <dgm:spPr/>
    </dgm:pt>
    <dgm:pt modelId="{409362D5-DC40-40D6-8D16-0241BCFC83E4}" type="pres">
      <dgm:prSet presAssocID="{F694875D-A7C4-4E9C-B0C8-E3F41F1C8DDF}" presName="composite3" presStyleCnt="0"/>
      <dgm:spPr/>
    </dgm:pt>
    <dgm:pt modelId="{B2C2DA05-4754-4015-895F-D5416DFD976C}" type="pres">
      <dgm:prSet presAssocID="{F694875D-A7C4-4E9C-B0C8-E3F41F1C8DDF}" presName="background3" presStyleLbl="node3" presStyleIdx="1" presStyleCnt="2"/>
      <dgm:spPr/>
    </dgm:pt>
    <dgm:pt modelId="{6947D3AE-EFBC-4F96-BF5B-96C3F48FC470}" type="pres">
      <dgm:prSet presAssocID="{F694875D-A7C4-4E9C-B0C8-E3F41F1C8DDF}" presName="text3" presStyleLbl="fgAcc3" presStyleIdx="1" presStyleCnt="2">
        <dgm:presLayoutVars>
          <dgm:chPref val="3"/>
        </dgm:presLayoutVars>
      </dgm:prSet>
      <dgm:spPr/>
    </dgm:pt>
    <dgm:pt modelId="{33ECAA82-77F7-4AA7-B8E1-036ABF37D946}" type="pres">
      <dgm:prSet presAssocID="{F694875D-A7C4-4E9C-B0C8-E3F41F1C8DDF}" presName="hierChild4" presStyleCnt="0"/>
      <dgm:spPr/>
    </dgm:pt>
    <dgm:pt modelId="{3BDC7139-FA58-4880-BFF5-B9616978198C}" type="pres">
      <dgm:prSet presAssocID="{562C22A8-EFE1-4A18-B2BF-BADFF06F1561}" presName="Name10" presStyleLbl="parChTrans1D2" presStyleIdx="1" presStyleCnt="3"/>
      <dgm:spPr/>
    </dgm:pt>
    <dgm:pt modelId="{C65B6859-B448-4C4D-A908-C040CFB57E78}" type="pres">
      <dgm:prSet presAssocID="{38C53530-BA0D-4C31-93E3-2D553031BCAD}" presName="hierRoot2" presStyleCnt="0"/>
      <dgm:spPr/>
    </dgm:pt>
    <dgm:pt modelId="{875E61E4-4240-4180-8016-03CF613F195D}" type="pres">
      <dgm:prSet presAssocID="{38C53530-BA0D-4C31-93E3-2D553031BCAD}" presName="composite2" presStyleCnt="0"/>
      <dgm:spPr/>
    </dgm:pt>
    <dgm:pt modelId="{DE6225FB-A672-4DB7-8BC1-2A2A78C53F4E}" type="pres">
      <dgm:prSet presAssocID="{38C53530-BA0D-4C31-93E3-2D553031BCAD}" presName="background2" presStyleLbl="node2" presStyleIdx="1" presStyleCnt="3"/>
      <dgm:spPr/>
    </dgm:pt>
    <dgm:pt modelId="{F27D82E8-5217-452F-B2B6-AAC035F70CEE}" type="pres">
      <dgm:prSet presAssocID="{38C53530-BA0D-4C31-93E3-2D553031BCAD}" presName="text2" presStyleLbl="fgAcc2" presStyleIdx="1" presStyleCnt="3" custScaleX="131278" custScaleY="175517">
        <dgm:presLayoutVars>
          <dgm:chPref val="3"/>
        </dgm:presLayoutVars>
      </dgm:prSet>
      <dgm:spPr/>
    </dgm:pt>
    <dgm:pt modelId="{7B4A21D9-4E46-489C-9674-98E0F3CBCCB4}" type="pres">
      <dgm:prSet presAssocID="{38C53530-BA0D-4C31-93E3-2D553031BCAD}" presName="hierChild3" presStyleCnt="0"/>
      <dgm:spPr/>
    </dgm:pt>
    <dgm:pt modelId="{25F78102-57D9-41E1-903D-9BB07EEB5727}" type="pres">
      <dgm:prSet presAssocID="{F3260EEB-441C-4C60-8215-5A76E97CD921}" presName="Name10" presStyleLbl="parChTrans1D2" presStyleIdx="2" presStyleCnt="3"/>
      <dgm:spPr/>
    </dgm:pt>
    <dgm:pt modelId="{3D983A8A-C782-4A02-A4D8-C4A7F9AB0EBF}" type="pres">
      <dgm:prSet presAssocID="{8B697697-D6A6-4A1B-BE3B-2E2ED24243F2}" presName="hierRoot2" presStyleCnt="0"/>
      <dgm:spPr/>
    </dgm:pt>
    <dgm:pt modelId="{A77C42E3-C8EF-431F-80D2-ED848F459389}" type="pres">
      <dgm:prSet presAssocID="{8B697697-D6A6-4A1B-BE3B-2E2ED24243F2}" presName="composite2" presStyleCnt="0"/>
      <dgm:spPr/>
    </dgm:pt>
    <dgm:pt modelId="{0BD7B56E-43A8-417E-89F7-782723753805}" type="pres">
      <dgm:prSet presAssocID="{8B697697-D6A6-4A1B-BE3B-2E2ED24243F2}" presName="background2" presStyleLbl="node2" presStyleIdx="2" presStyleCnt="3"/>
      <dgm:spPr/>
    </dgm:pt>
    <dgm:pt modelId="{B8B35C03-1032-4269-92B3-2F7BF4AAA960}" type="pres">
      <dgm:prSet presAssocID="{8B697697-D6A6-4A1B-BE3B-2E2ED24243F2}" presName="text2" presStyleLbl="fgAcc2" presStyleIdx="2" presStyleCnt="3" custScaleX="130173" custScaleY="285918">
        <dgm:presLayoutVars>
          <dgm:chPref val="3"/>
        </dgm:presLayoutVars>
      </dgm:prSet>
      <dgm:spPr/>
    </dgm:pt>
    <dgm:pt modelId="{5633890F-F616-4A9E-8475-4DBBD87BA898}" type="pres">
      <dgm:prSet presAssocID="{8B697697-D6A6-4A1B-BE3B-2E2ED24243F2}" presName="hierChild3" presStyleCnt="0"/>
      <dgm:spPr/>
    </dgm:pt>
  </dgm:ptLst>
  <dgm:cxnLst>
    <dgm:cxn modelId="{8BB97A02-5AFF-4FEE-A634-4D9FACC1DF14}" type="presOf" srcId="{3CBC6DA0-55CD-40A5-96AE-682451BB45C2}" destId="{314C6BF1-9DB2-4857-BBC6-D57FBA2A5D51}" srcOrd="0" destOrd="0" presId="urn:microsoft.com/office/officeart/2005/8/layout/hierarchy1"/>
    <dgm:cxn modelId="{C5332206-1E81-42AE-A164-1DC9867D9AD8}" srcId="{4A3FFBB1-0D25-4D88-AF50-446431E92A45}" destId="{C70C9F26-C4AC-430C-844D-621DAD4D6D1F}" srcOrd="0" destOrd="0" parTransId="{A6A313B3-254C-4E7D-9D14-F987A9A95CCB}" sibTransId="{372BD499-211A-46C7-B771-D37097ABD69B}"/>
    <dgm:cxn modelId="{BF23C114-FD8F-424F-8BD8-765851CC519D}" type="presOf" srcId="{4A3FFBB1-0D25-4D88-AF50-446431E92A45}" destId="{C7274225-9B7F-41BD-A3EC-F09DB3562F5C}" srcOrd="0" destOrd="0" presId="urn:microsoft.com/office/officeart/2005/8/layout/hierarchy1"/>
    <dgm:cxn modelId="{F8AD6C16-1DD2-422C-BFC2-C4AC6E8AACC7}" srcId="{C70C9F26-C4AC-430C-844D-621DAD4D6D1F}" destId="{50D543B8-6DD5-4581-854B-8179B59DC06D}" srcOrd="0" destOrd="0" parTransId="{F1CD5A92-785A-4D11-9F4E-9494204E069F}" sibTransId="{DA6A776F-EAD1-40EC-9FBC-D5CCE2ECD454}"/>
    <dgm:cxn modelId="{8EFBA629-0A13-46DE-B8EE-42E04AAE6A89}" type="presOf" srcId="{562C22A8-EFE1-4A18-B2BF-BADFF06F1561}" destId="{3BDC7139-FA58-4880-BFF5-B9616978198C}" srcOrd="0" destOrd="0" presId="urn:microsoft.com/office/officeart/2005/8/layout/hierarchy1"/>
    <dgm:cxn modelId="{DCFDA734-E136-4568-B8D7-6AC4669BBE21}" type="presOf" srcId="{8B697697-D6A6-4A1B-BE3B-2E2ED24243F2}" destId="{B8B35C03-1032-4269-92B3-2F7BF4AAA960}" srcOrd="0" destOrd="0" presId="urn:microsoft.com/office/officeart/2005/8/layout/hierarchy1"/>
    <dgm:cxn modelId="{39AA555B-F98F-40B5-97B9-702599ED04B3}" type="presOf" srcId="{F694875D-A7C4-4E9C-B0C8-E3F41F1C8DDF}" destId="{6947D3AE-EFBC-4F96-BF5B-96C3F48FC470}" srcOrd="0" destOrd="0" presId="urn:microsoft.com/office/officeart/2005/8/layout/hierarchy1"/>
    <dgm:cxn modelId="{C8A50561-8D68-42F6-A6DC-3194D9730981}" type="presOf" srcId="{7094C32C-06F1-4E5C-A2F0-B51811083CB8}" destId="{D51F3CF6-DFB0-42C0-BA36-731071559602}" srcOrd="0" destOrd="0" presId="urn:microsoft.com/office/officeart/2005/8/layout/hierarchy1"/>
    <dgm:cxn modelId="{116E526E-7289-494B-8AF4-8B279B6E3536}" srcId="{50D543B8-6DD5-4581-854B-8179B59DC06D}" destId="{F694875D-A7C4-4E9C-B0C8-E3F41F1C8DDF}" srcOrd="1" destOrd="0" parTransId="{0C3E462D-1BC8-4726-95D8-30CCDF82D86B}" sibTransId="{9C4876EE-E6CA-45BA-A174-626C3300569C}"/>
    <dgm:cxn modelId="{03615D4F-F75C-4F47-8A75-D6D5ECDB71F4}" srcId="{50D543B8-6DD5-4581-854B-8179B59DC06D}" destId="{3CBC6DA0-55CD-40A5-96AE-682451BB45C2}" srcOrd="0" destOrd="0" parTransId="{7094C32C-06F1-4E5C-A2F0-B51811083CB8}" sibTransId="{12005450-6D57-450E-8B0A-A1A0BE3BFCC0}"/>
    <dgm:cxn modelId="{5D0CB298-58D9-4AC0-8009-82D9F1F3C7A8}" type="presOf" srcId="{F3260EEB-441C-4C60-8215-5A76E97CD921}" destId="{25F78102-57D9-41E1-903D-9BB07EEB5727}" srcOrd="0" destOrd="0" presId="urn:microsoft.com/office/officeart/2005/8/layout/hierarchy1"/>
    <dgm:cxn modelId="{5EB1DCA6-DB10-4A62-B197-8B83BB057B3E}" type="presOf" srcId="{F1CD5A92-785A-4D11-9F4E-9494204E069F}" destId="{99FD1A1D-3E34-4C86-8717-2FF5464B4259}" srcOrd="0" destOrd="0" presId="urn:microsoft.com/office/officeart/2005/8/layout/hierarchy1"/>
    <dgm:cxn modelId="{8D657DC7-48E3-47A6-8893-C5DF65DD8B50}" type="presOf" srcId="{C70C9F26-C4AC-430C-844D-621DAD4D6D1F}" destId="{914ACFC9-0A02-4D71-A513-F83D86B9081A}" srcOrd="0" destOrd="0" presId="urn:microsoft.com/office/officeart/2005/8/layout/hierarchy1"/>
    <dgm:cxn modelId="{09314CD0-AFAC-4C5A-B144-263F0C5CAF1E}" type="presOf" srcId="{38C53530-BA0D-4C31-93E3-2D553031BCAD}" destId="{F27D82E8-5217-452F-B2B6-AAC035F70CEE}" srcOrd="0" destOrd="0" presId="urn:microsoft.com/office/officeart/2005/8/layout/hierarchy1"/>
    <dgm:cxn modelId="{3FD505D8-A274-452B-9E57-DD60C9E00EBA}" srcId="{C70C9F26-C4AC-430C-844D-621DAD4D6D1F}" destId="{8B697697-D6A6-4A1B-BE3B-2E2ED24243F2}" srcOrd="2" destOrd="0" parTransId="{F3260EEB-441C-4C60-8215-5A76E97CD921}" sibTransId="{FD4868CB-9967-4556-9C44-1143BEF0B3F9}"/>
    <dgm:cxn modelId="{D72944F6-42DE-4FE6-8CEA-283C0575CE59}" type="presOf" srcId="{50D543B8-6DD5-4581-854B-8179B59DC06D}" destId="{9BE46EE9-BCA8-4735-9D15-D885B4F7330E}" srcOrd="0" destOrd="0" presId="urn:microsoft.com/office/officeart/2005/8/layout/hierarchy1"/>
    <dgm:cxn modelId="{55601DFC-9AF2-4E16-9CA9-E44FA4AB6408}" srcId="{C70C9F26-C4AC-430C-844D-621DAD4D6D1F}" destId="{38C53530-BA0D-4C31-93E3-2D553031BCAD}" srcOrd="1" destOrd="0" parTransId="{562C22A8-EFE1-4A18-B2BF-BADFF06F1561}" sibTransId="{1AEC8591-CA90-4297-990B-04C5812A11F0}"/>
    <dgm:cxn modelId="{5D45CDFF-0458-4EFD-A856-2FE39235C51A}" type="presOf" srcId="{0C3E462D-1BC8-4726-95D8-30CCDF82D86B}" destId="{9EB6859F-CC8D-403E-AC74-E00FEA2D7CA9}" srcOrd="0" destOrd="0" presId="urn:microsoft.com/office/officeart/2005/8/layout/hierarchy1"/>
    <dgm:cxn modelId="{433D1D94-CA0A-4803-B4C8-D747BC527ABD}" type="presParOf" srcId="{C7274225-9B7F-41BD-A3EC-F09DB3562F5C}" destId="{E06499FF-3C45-46FE-9246-1D3A8A154745}" srcOrd="0" destOrd="0" presId="urn:microsoft.com/office/officeart/2005/8/layout/hierarchy1"/>
    <dgm:cxn modelId="{DD804DD2-A91B-4EFB-AEE3-E33ED7B124BB}" type="presParOf" srcId="{E06499FF-3C45-46FE-9246-1D3A8A154745}" destId="{49359FCD-1BEB-4939-965A-49E507879FB1}" srcOrd="0" destOrd="0" presId="urn:microsoft.com/office/officeart/2005/8/layout/hierarchy1"/>
    <dgm:cxn modelId="{74055477-BA48-4FB2-9AEC-DFFA2C9786C5}" type="presParOf" srcId="{49359FCD-1BEB-4939-965A-49E507879FB1}" destId="{71FE6236-662D-4BDE-ABE2-C125AF2D4DFB}" srcOrd="0" destOrd="0" presId="urn:microsoft.com/office/officeart/2005/8/layout/hierarchy1"/>
    <dgm:cxn modelId="{9D394493-0414-44ED-BB20-C42CCA5D57A6}" type="presParOf" srcId="{49359FCD-1BEB-4939-965A-49E507879FB1}" destId="{914ACFC9-0A02-4D71-A513-F83D86B9081A}" srcOrd="1" destOrd="0" presId="urn:microsoft.com/office/officeart/2005/8/layout/hierarchy1"/>
    <dgm:cxn modelId="{6F54C060-6494-4A33-A1A1-B7D9BC37CEB8}" type="presParOf" srcId="{E06499FF-3C45-46FE-9246-1D3A8A154745}" destId="{E979922C-78E5-406D-993C-502F2FA9697A}" srcOrd="1" destOrd="0" presId="urn:microsoft.com/office/officeart/2005/8/layout/hierarchy1"/>
    <dgm:cxn modelId="{FE7B342F-9545-4E94-873D-4F3EA1B52855}" type="presParOf" srcId="{E979922C-78E5-406D-993C-502F2FA9697A}" destId="{99FD1A1D-3E34-4C86-8717-2FF5464B4259}" srcOrd="0" destOrd="0" presId="urn:microsoft.com/office/officeart/2005/8/layout/hierarchy1"/>
    <dgm:cxn modelId="{E64A813C-33DF-4EE1-A332-DFD1C6198D25}" type="presParOf" srcId="{E979922C-78E5-406D-993C-502F2FA9697A}" destId="{43D467F7-9308-405C-BE4A-E4ADC17F4A1A}" srcOrd="1" destOrd="0" presId="urn:microsoft.com/office/officeart/2005/8/layout/hierarchy1"/>
    <dgm:cxn modelId="{1F6CB525-392D-4703-963E-2EE3124974B4}" type="presParOf" srcId="{43D467F7-9308-405C-BE4A-E4ADC17F4A1A}" destId="{30FA133E-E4DA-4373-9B89-66EF233D29B0}" srcOrd="0" destOrd="0" presId="urn:microsoft.com/office/officeart/2005/8/layout/hierarchy1"/>
    <dgm:cxn modelId="{E5686361-9599-4976-B5F8-93F98826203A}" type="presParOf" srcId="{30FA133E-E4DA-4373-9B89-66EF233D29B0}" destId="{2C106541-121A-4ED2-A973-490DAC44D0B8}" srcOrd="0" destOrd="0" presId="urn:microsoft.com/office/officeart/2005/8/layout/hierarchy1"/>
    <dgm:cxn modelId="{E9631143-7529-4475-91BA-7E618B334476}" type="presParOf" srcId="{30FA133E-E4DA-4373-9B89-66EF233D29B0}" destId="{9BE46EE9-BCA8-4735-9D15-D885B4F7330E}" srcOrd="1" destOrd="0" presId="urn:microsoft.com/office/officeart/2005/8/layout/hierarchy1"/>
    <dgm:cxn modelId="{84F39FD2-8953-4FD9-8252-334BE89536B4}" type="presParOf" srcId="{43D467F7-9308-405C-BE4A-E4ADC17F4A1A}" destId="{7A0B6012-DA99-4445-95F8-D0E5D352A5D4}" srcOrd="1" destOrd="0" presId="urn:microsoft.com/office/officeart/2005/8/layout/hierarchy1"/>
    <dgm:cxn modelId="{82859E50-28D1-4EF4-94B1-D6F4DCF5F2BC}" type="presParOf" srcId="{7A0B6012-DA99-4445-95F8-D0E5D352A5D4}" destId="{D51F3CF6-DFB0-42C0-BA36-731071559602}" srcOrd="0" destOrd="0" presId="urn:microsoft.com/office/officeart/2005/8/layout/hierarchy1"/>
    <dgm:cxn modelId="{93BE1093-6B00-4852-9DB2-F617F5AF582A}" type="presParOf" srcId="{7A0B6012-DA99-4445-95F8-D0E5D352A5D4}" destId="{B3311FEE-CA3E-4F7E-833F-63B3DC72E08C}" srcOrd="1" destOrd="0" presId="urn:microsoft.com/office/officeart/2005/8/layout/hierarchy1"/>
    <dgm:cxn modelId="{93E9EE11-2258-41A8-A637-62EC02928FB2}" type="presParOf" srcId="{B3311FEE-CA3E-4F7E-833F-63B3DC72E08C}" destId="{C3F1C474-8DB7-40FB-B8AC-84BBEA75CC8E}" srcOrd="0" destOrd="0" presId="urn:microsoft.com/office/officeart/2005/8/layout/hierarchy1"/>
    <dgm:cxn modelId="{826507BF-134C-40F3-A8AA-B720D9A7D5E1}" type="presParOf" srcId="{C3F1C474-8DB7-40FB-B8AC-84BBEA75CC8E}" destId="{00A69C14-DE86-4A3D-AF57-846A6F9AE6A3}" srcOrd="0" destOrd="0" presId="urn:microsoft.com/office/officeart/2005/8/layout/hierarchy1"/>
    <dgm:cxn modelId="{BB1210E6-63CA-400B-AF6F-95F585FD0028}" type="presParOf" srcId="{C3F1C474-8DB7-40FB-B8AC-84BBEA75CC8E}" destId="{314C6BF1-9DB2-4857-BBC6-D57FBA2A5D51}" srcOrd="1" destOrd="0" presId="urn:microsoft.com/office/officeart/2005/8/layout/hierarchy1"/>
    <dgm:cxn modelId="{ACA07FCD-A957-44DA-96FC-D462DF47E755}" type="presParOf" srcId="{B3311FEE-CA3E-4F7E-833F-63B3DC72E08C}" destId="{4C315F46-C608-4A07-9A5A-F013653A3A02}" srcOrd="1" destOrd="0" presId="urn:microsoft.com/office/officeart/2005/8/layout/hierarchy1"/>
    <dgm:cxn modelId="{DC72785C-8BB5-4BC0-BAEC-1A0B07BF3D98}" type="presParOf" srcId="{7A0B6012-DA99-4445-95F8-D0E5D352A5D4}" destId="{9EB6859F-CC8D-403E-AC74-E00FEA2D7CA9}" srcOrd="2" destOrd="0" presId="urn:microsoft.com/office/officeart/2005/8/layout/hierarchy1"/>
    <dgm:cxn modelId="{D91353F7-A83C-4DA9-B957-30F6B6042199}" type="presParOf" srcId="{7A0B6012-DA99-4445-95F8-D0E5D352A5D4}" destId="{B24FC719-5E02-4435-A370-E48E0F0C9C9B}" srcOrd="3" destOrd="0" presId="urn:microsoft.com/office/officeart/2005/8/layout/hierarchy1"/>
    <dgm:cxn modelId="{1733B72E-199A-487A-B0BB-1FFB6323FA8E}" type="presParOf" srcId="{B24FC719-5E02-4435-A370-E48E0F0C9C9B}" destId="{409362D5-DC40-40D6-8D16-0241BCFC83E4}" srcOrd="0" destOrd="0" presId="urn:microsoft.com/office/officeart/2005/8/layout/hierarchy1"/>
    <dgm:cxn modelId="{8F72EB06-F485-47E6-BE9F-34642F11E7AC}" type="presParOf" srcId="{409362D5-DC40-40D6-8D16-0241BCFC83E4}" destId="{B2C2DA05-4754-4015-895F-D5416DFD976C}" srcOrd="0" destOrd="0" presId="urn:microsoft.com/office/officeart/2005/8/layout/hierarchy1"/>
    <dgm:cxn modelId="{5FBB69EB-0724-42D4-9886-8AC0C8CA7539}" type="presParOf" srcId="{409362D5-DC40-40D6-8D16-0241BCFC83E4}" destId="{6947D3AE-EFBC-4F96-BF5B-96C3F48FC470}" srcOrd="1" destOrd="0" presId="urn:microsoft.com/office/officeart/2005/8/layout/hierarchy1"/>
    <dgm:cxn modelId="{172E9F45-11D7-427A-8F5D-579A2F5FFDA1}" type="presParOf" srcId="{B24FC719-5E02-4435-A370-E48E0F0C9C9B}" destId="{33ECAA82-77F7-4AA7-B8E1-036ABF37D946}" srcOrd="1" destOrd="0" presId="urn:microsoft.com/office/officeart/2005/8/layout/hierarchy1"/>
    <dgm:cxn modelId="{695C3483-0B4E-4634-A9DB-3EE40221AB6D}" type="presParOf" srcId="{E979922C-78E5-406D-993C-502F2FA9697A}" destId="{3BDC7139-FA58-4880-BFF5-B9616978198C}" srcOrd="2" destOrd="0" presId="urn:microsoft.com/office/officeart/2005/8/layout/hierarchy1"/>
    <dgm:cxn modelId="{29D7CB56-D074-4C01-BA7A-1FB6B999AF62}" type="presParOf" srcId="{E979922C-78E5-406D-993C-502F2FA9697A}" destId="{C65B6859-B448-4C4D-A908-C040CFB57E78}" srcOrd="3" destOrd="0" presId="urn:microsoft.com/office/officeart/2005/8/layout/hierarchy1"/>
    <dgm:cxn modelId="{ABCFF993-578A-49C0-9D10-BCBE450B6BB4}" type="presParOf" srcId="{C65B6859-B448-4C4D-A908-C040CFB57E78}" destId="{875E61E4-4240-4180-8016-03CF613F195D}" srcOrd="0" destOrd="0" presId="urn:microsoft.com/office/officeart/2005/8/layout/hierarchy1"/>
    <dgm:cxn modelId="{F726F9DF-B543-414F-BC76-B64E61A0EC14}" type="presParOf" srcId="{875E61E4-4240-4180-8016-03CF613F195D}" destId="{DE6225FB-A672-4DB7-8BC1-2A2A78C53F4E}" srcOrd="0" destOrd="0" presId="urn:microsoft.com/office/officeart/2005/8/layout/hierarchy1"/>
    <dgm:cxn modelId="{90B5952F-6680-4529-A419-7C9C451DD4DB}" type="presParOf" srcId="{875E61E4-4240-4180-8016-03CF613F195D}" destId="{F27D82E8-5217-452F-B2B6-AAC035F70CEE}" srcOrd="1" destOrd="0" presId="urn:microsoft.com/office/officeart/2005/8/layout/hierarchy1"/>
    <dgm:cxn modelId="{D2C02B29-B21A-4FDC-9187-8B608036B72F}" type="presParOf" srcId="{C65B6859-B448-4C4D-A908-C040CFB57E78}" destId="{7B4A21D9-4E46-489C-9674-98E0F3CBCCB4}" srcOrd="1" destOrd="0" presId="urn:microsoft.com/office/officeart/2005/8/layout/hierarchy1"/>
    <dgm:cxn modelId="{A08F0FD1-7A1F-4E1F-AE83-D509362B0A36}" type="presParOf" srcId="{E979922C-78E5-406D-993C-502F2FA9697A}" destId="{25F78102-57D9-41E1-903D-9BB07EEB5727}" srcOrd="4" destOrd="0" presId="urn:microsoft.com/office/officeart/2005/8/layout/hierarchy1"/>
    <dgm:cxn modelId="{E095E585-6DEC-4D71-BEDD-862ABE82E9C5}" type="presParOf" srcId="{E979922C-78E5-406D-993C-502F2FA9697A}" destId="{3D983A8A-C782-4A02-A4D8-C4A7F9AB0EBF}" srcOrd="5" destOrd="0" presId="urn:microsoft.com/office/officeart/2005/8/layout/hierarchy1"/>
    <dgm:cxn modelId="{DEA5F4A1-DFF9-4DD6-8B55-57105749993B}" type="presParOf" srcId="{3D983A8A-C782-4A02-A4D8-C4A7F9AB0EBF}" destId="{A77C42E3-C8EF-431F-80D2-ED848F459389}" srcOrd="0" destOrd="0" presId="urn:microsoft.com/office/officeart/2005/8/layout/hierarchy1"/>
    <dgm:cxn modelId="{21D47E48-873A-48E6-95E6-0196ADC3A4F3}" type="presParOf" srcId="{A77C42E3-C8EF-431F-80D2-ED848F459389}" destId="{0BD7B56E-43A8-417E-89F7-782723753805}" srcOrd="0" destOrd="0" presId="urn:microsoft.com/office/officeart/2005/8/layout/hierarchy1"/>
    <dgm:cxn modelId="{7D4A4CAE-244D-474D-B737-15B2C172A6BB}" type="presParOf" srcId="{A77C42E3-C8EF-431F-80D2-ED848F459389}" destId="{B8B35C03-1032-4269-92B3-2F7BF4AAA960}" srcOrd="1" destOrd="0" presId="urn:microsoft.com/office/officeart/2005/8/layout/hierarchy1"/>
    <dgm:cxn modelId="{E88A7D50-CC88-4E28-9A08-4100952A09D7}" type="presParOf" srcId="{3D983A8A-C782-4A02-A4D8-C4A7F9AB0EBF}" destId="{5633890F-F616-4A9E-8475-4DBBD87BA8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3FFBB1-0D25-4D88-AF50-446431E92A45}"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endParaRPr lang="en-US"/>
        </a:p>
      </dgm:t>
    </dgm:pt>
    <dgm:pt modelId="{C70C9F26-C4AC-430C-844D-621DAD4D6D1F}">
      <dgm:prSet phldrT="[Text]" custT="1"/>
      <dgm:spPr/>
      <dgm:t>
        <a:bodyPr/>
        <a:lstStyle/>
        <a:p>
          <a:endParaRPr lang="en-US" sz="2600" b="1" dirty="0">
            <a:latin typeface="Arial" panose="020B0604020202020204" pitchFamily="34" charset="0"/>
            <a:cs typeface="Arial" panose="020B0604020202020204" pitchFamily="34" charset="0"/>
          </a:endParaRPr>
        </a:p>
      </dgm:t>
    </dgm:pt>
    <dgm:pt modelId="{A6A313B3-254C-4E7D-9D14-F987A9A95CCB}" type="parTrans" cxnId="{C5332206-1E81-42AE-A164-1DC9867D9AD8}">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372BD499-211A-46C7-B771-D37097ABD69B}" type="sibTrans" cxnId="{C5332206-1E81-42AE-A164-1DC9867D9AD8}">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50D543B8-6DD5-4581-854B-8179B59DC06D}">
      <dgm:prSet phldrT="[Text]" custT="1"/>
      <dgm:spPr/>
      <dgm:t>
        <a:bodyPr/>
        <a:lstStyle/>
        <a:p>
          <a:r>
            <a:rPr lang="en-US" sz="2600" b="1" dirty="0" err="1">
              <a:latin typeface="Arial" panose="020B0604020202020204" pitchFamily="34" charset="0"/>
              <a:cs typeface="Arial" panose="020B0604020202020204" pitchFamily="34" charset="0"/>
            </a:rPr>
            <a:t>Hình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thức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tổ</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chức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giờ</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học</a:t>
          </a:r>
          <a:r>
            <a:rPr lang="en-US" sz="2600" b="1" dirty="0">
              <a:latin typeface="Arial" panose="020B0604020202020204" pitchFamily="34" charset="0"/>
              <a:cs typeface="Arial" panose="020B0604020202020204" pitchFamily="34" charset="0"/>
            </a:rPr>
            <a:t> GDPTVĐ </a:t>
          </a:r>
          <a:r>
            <a:rPr lang="en-US" sz="2600" b="1" dirty="0" err="1">
              <a:latin typeface="Arial" panose="020B0604020202020204" pitchFamily="34" charset="0"/>
              <a:cs typeface="Arial" panose="020B0604020202020204" pitchFamily="34" charset="0"/>
            </a:rPr>
            <a:t>cho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trẻ</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lớp</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mẫu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giáo</a:t>
          </a:r>
          <a:endParaRPr lang="en-US" sz="2600" b="1" dirty="0">
            <a:latin typeface="Arial" panose="020B0604020202020204" pitchFamily="34" charset="0"/>
            <a:cs typeface="Arial" panose="020B0604020202020204" pitchFamily="34" charset="0"/>
          </a:endParaRPr>
        </a:p>
      </dgm:t>
    </dgm:pt>
    <dgm:pt modelId="{F1CD5A92-785A-4D11-9F4E-9494204E069F}" type="parTrans" cxnId="{F8AD6C16-1DD2-422C-BFC2-C4AC6E8AACC7}">
      <dgm:prSet custT="1"/>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DA6A776F-EAD1-40EC-9FBC-D5CCE2ECD454}" type="sibTrans" cxnId="{F8AD6C16-1DD2-422C-BFC2-C4AC6E8AACC7}">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17E6B570-3AFC-4AA4-B7FF-04CCA29C23DF}">
      <dgm:prSet phldrT="[Text]" custT="1"/>
      <dgm:spPr/>
      <dgm:t>
        <a:bodyPr/>
        <a:lstStyle/>
        <a:p>
          <a:br>
            <a:rPr lang="en-US" sz="2600" b="1" dirty="0">
              <a:latin typeface="Arial" panose="020B0604020202020204" pitchFamily="34" charset="0"/>
              <a:cs typeface="Arial" panose="020B0604020202020204" pitchFamily="34" charset="0"/>
            </a:rPr>
          </a:br>
          <a:r>
            <a:rPr lang="en-US" sz="2600" b="1" dirty="0" err="1">
              <a:latin typeface="Arial" panose="020B0604020202020204" pitchFamily="34" charset="0"/>
              <a:cs typeface="Arial" panose="020B0604020202020204" pitchFamily="34" charset="0"/>
            </a:rPr>
            <a:t>Tham</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khảo</a:t>
          </a:r>
          <a:r>
            <a:rPr lang="en-US" sz="2600" b="1" dirty="0">
              <a:latin typeface="Arial" panose="020B0604020202020204" pitchFamily="34" charset="0"/>
              <a:cs typeface="Arial" panose="020B0604020202020204" pitchFamily="34" charset="0"/>
            </a:rPr>
            <a:t> ý </a:t>
          </a:r>
          <a:r>
            <a:rPr lang="en-US" sz="2600" b="1" dirty="0" err="1">
              <a:latin typeface="Arial" panose="020B0604020202020204" pitchFamily="34" charset="0"/>
              <a:cs typeface="Arial" panose="020B0604020202020204" pitchFamily="34" charset="0"/>
            </a:rPr>
            <a:t>tưởng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một</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số</a:t>
          </a:r>
          <a:r>
            <a:rPr lang="en-US" sz="2600" b="1" dirty="0">
              <a:latin typeface="Arial" panose="020B0604020202020204" pitchFamily="34" charset="0"/>
              <a:cs typeface="Arial" panose="020B0604020202020204" pitchFamily="34" charset="0"/>
            </a:rPr>
            <a:t> BT, TCVĐ </a:t>
          </a:r>
          <a:r>
            <a:rPr lang="en-US" sz="2600" b="1" dirty="0" err="1">
              <a:latin typeface="Arial" panose="020B0604020202020204" pitchFamily="34" charset="0"/>
              <a:cs typeface="Arial" panose="020B0604020202020204" pitchFamily="34" charset="0"/>
            </a:rPr>
            <a:t>dành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trẻ</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mẫu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giáo</a:t>
          </a:r>
          <a:r>
            <a:rPr lang="en-US" sz="2600" b="1" dirty="0">
              <a:latin typeface="Arial" panose="020B0604020202020204" pitchFamily="34" charset="0"/>
              <a:cs typeface="Arial" panose="020B0604020202020204" pitchFamily="34" charset="0"/>
            </a:rPr>
            <a:t> (PTCT) </a:t>
          </a:r>
        </a:p>
        <a:p>
          <a:endParaRPr lang="en-US" sz="2600" b="1" dirty="0">
            <a:latin typeface="Arial" panose="020B0604020202020204" pitchFamily="34" charset="0"/>
            <a:cs typeface="Arial" panose="020B0604020202020204" pitchFamily="34" charset="0"/>
          </a:endParaRPr>
        </a:p>
      </dgm:t>
    </dgm:pt>
    <dgm:pt modelId="{38CD8A54-2459-4BFC-BE68-1D0788B3E0A2}" type="parTrans" cxnId="{FBE3FC61-08BF-4F99-806F-845DA8B0A3A0}">
      <dgm:prSet custT="1"/>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81BE3CF5-72AA-401B-BE18-1567FB5D1697}" type="sibTrans" cxnId="{FBE3FC61-08BF-4F99-806F-845DA8B0A3A0}">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762DF99E-5668-40DA-AA36-6B8E42B7BA4C}" type="pres">
      <dgm:prSet presAssocID="{4A3FFBB1-0D25-4D88-AF50-446431E92A45}" presName="hierChild1" presStyleCnt="0">
        <dgm:presLayoutVars>
          <dgm:chPref val="1"/>
          <dgm:dir/>
          <dgm:animOne val="branch"/>
          <dgm:animLvl val="lvl"/>
          <dgm:resizeHandles/>
        </dgm:presLayoutVars>
      </dgm:prSet>
      <dgm:spPr/>
    </dgm:pt>
    <dgm:pt modelId="{617FAE57-D4D1-4FEC-B3E6-2DA64AC4A852}" type="pres">
      <dgm:prSet presAssocID="{C70C9F26-C4AC-430C-844D-621DAD4D6D1F}" presName="hierRoot1" presStyleCnt="0"/>
      <dgm:spPr/>
    </dgm:pt>
    <dgm:pt modelId="{AFBA93AD-2B05-46C9-97F9-D50F230DE4C1}" type="pres">
      <dgm:prSet presAssocID="{C70C9F26-C4AC-430C-844D-621DAD4D6D1F}" presName="composite" presStyleCnt="0"/>
      <dgm:spPr/>
    </dgm:pt>
    <dgm:pt modelId="{E02EC0F6-3CA3-4C03-BD95-AD19721324E8}" type="pres">
      <dgm:prSet presAssocID="{C70C9F26-C4AC-430C-844D-621DAD4D6D1F}" presName="background" presStyleLbl="node0" presStyleIdx="0" presStyleCnt="1"/>
      <dgm:spPr/>
    </dgm:pt>
    <dgm:pt modelId="{FA575E7A-DFBF-4541-87F9-305A74E9D3FE}" type="pres">
      <dgm:prSet presAssocID="{C70C9F26-C4AC-430C-844D-621DAD4D6D1F}" presName="text" presStyleLbl="fgAcc0" presStyleIdx="0" presStyleCnt="1" custFlipVert="1" custScaleY="30068">
        <dgm:presLayoutVars>
          <dgm:chPref val="3"/>
        </dgm:presLayoutVars>
      </dgm:prSet>
      <dgm:spPr/>
    </dgm:pt>
    <dgm:pt modelId="{9752DC1C-2DA6-40E1-BE5D-419DEB25EBC6}" type="pres">
      <dgm:prSet presAssocID="{C70C9F26-C4AC-430C-844D-621DAD4D6D1F}" presName="hierChild2" presStyleCnt="0"/>
      <dgm:spPr/>
    </dgm:pt>
    <dgm:pt modelId="{48D23D99-FDDA-43E4-9A24-ED608DF2CF20}" type="pres">
      <dgm:prSet presAssocID="{F1CD5A92-785A-4D11-9F4E-9494204E069F}" presName="Name10" presStyleLbl="parChTrans1D2" presStyleIdx="0" presStyleCnt="2"/>
      <dgm:spPr/>
    </dgm:pt>
    <dgm:pt modelId="{4161FC6F-D22A-4546-988E-64B78F206170}" type="pres">
      <dgm:prSet presAssocID="{50D543B8-6DD5-4581-854B-8179B59DC06D}" presName="hierRoot2" presStyleCnt="0"/>
      <dgm:spPr/>
    </dgm:pt>
    <dgm:pt modelId="{7007366F-48CA-4160-A1E3-092BD61E833A}" type="pres">
      <dgm:prSet presAssocID="{50D543B8-6DD5-4581-854B-8179B59DC06D}" presName="composite2" presStyleCnt="0"/>
      <dgm:spPr/>
    </dgm:pt>
    <dgm:pt modelId="{D48CF997-9E7F-4B9A-B55D-5604D22F1172}" type="pres">
      <dgm:prSet presAssocID="{50D543B8-6DD5-4581-854B-8179B59DC06D}" presName="background2" presStyleLbl="node2" presStyleIdx="0" presStyleCnt="2"/>
      <dgm:spPr/>
    </dgm:pt>
    <dgm:pt modelId="{43E41D50-FB7F-4CBB-AE6C-A4A7081A1E50}" type="pres">
      <dgm:prSet presAssocID="{50D543B8-6DD5-4581-854B-8179B59DC06D}" presName="text2" presStyleLbl="fgAcc2" presStyleIdx="0" presStyleCnt="2" custScaleX="114737" custScaleY="179768">
        <dgm:presLayoutVars>
          <dgm:chPref val="3"/>
        </dgm:presLayoutVars>
      </dgm:prSet>
      <dgm:spPr/>
    </dgm:pt>
    <dgm:pt modelId="{26B62AFF-7C03-421C-9082-D7E9176138DD}" type="pres">
      <dgm:prSet presAssocID="{50D543B8-6DD5-4581-854B-8179B59DC06D}" presName="hierChild3" presStyleCnt="0"/>
      <dgm:spPr/>
    </dgm:pt>
    <dgm:pt modelId="{4996DCFC-1138-4083-80FA-1EA7687560E1}" type="pres">
      <dgm:prSet presAssocID="{38CD8A54-2459-4BFC-BE68-1D0788B3E0A2}" presName="Name10" presStyleLbl="parChTrans1D2" presStyleIdx="1" presStyleCnt="2"/>
      <dgm:spPr/>
    </dgm:pt>
    <dgm:pt modelId="{5D559515-7E4D-48EC-93F2-CE42F3733AEA}" type="pres">
      <dgm:prSet presAssocID="{17E6B570-3AFC-4AA4-B7FF-04CCA29C23DF}" presName="hierRoot2" presStyleCnt="0"/>
      <dgm:spPr/>
    </dgm:pt>
    <dgm:pt modelId="{49826776-96B0-49AC-A678-AD7683A04F6D}" type="pres">
      <dgm:prSet presAssocID="{17E6B570-3AFC-4AA4-B7FF-04CCA29C23DF}" presName="composite2" presStyleCnt="0"/>
      <dgm:spPr/>
    </dgm:pt>
    <dgm:pt modelId="{3AD5B5F3-11A1-4E00-9BE3-12B7CE57E87D}" type="pres">
      <dgm:prSet presAssocID="{17E6B570-3AFC-4AA4-B7FF-04CCA29C23DF}" presName="background2" presStyleLbl="node2" presStyleIdx="1" presStyleCnt="2"/>
      <dgm:spPr/>
    </dgm:pt>
    <dgm:pt modelId="{BF388FF1-1837-401B-9475-D87E02A0DDD7}" type="pres">
      <dgm:prSet presAssocID="{17E6B570-3AFC-4AA4-B7FF-04CCA29C23DF}" presName="text2" presStyleLbl="fgAcc2" presStyleIdx="1" presStyleCnt="2" custScaleX="111496" custScaleY="169494">
        <dgm:presLayoutVars>
          <dgm:chPref val="3"/>
        </dgm:presLayoutVars>
      </dgm:prSet>
      <dgm:spPr/>
    </dgm:pt>
    <dgm:pt modelId="{9C978200-D4E7-4C06-B12C-D155B838B8CC}" type="pres">
      <dgm:prSet presAssocID="{17E6B570-3AFC-4AA4-B7FF-04CCA29C23DF}" presName="hierChild3" presStyleCnt="0"/>
      <dgm:spPr/>
    </dgm:pt>
  </dgm:ptLst>
  <dgm:cxnLst>
    <dgm:cxn modelId="{CE820A06-A683-4CD3-977E-5C465487F5CC}" type="presOf" srcId="{C70C9F26-C4AC-430C-844D-621DAD4D6D1F}" destId="{FA575E7A-DFBF-4541-87F9-305A74E9D3FE}" srcOrd="0" destOrd="0" presId="urn:microsoft.com/office/officeart/2005/8/layout/hierarchy1"/>
    <dgm:cxn modelId="{C5332206-1E81-42AE-A164-1DC9867D9AD8}" srcId="{4A3FFBB1-0D25-4D88-AF50-446431E92A45}" destId="{C70C9F26-C4AC-430C-844D-621DAD4D6D1F}" srcOrd="0" destOrd="0" parTransId="{A6A313B3-254C-4E7D-9D14-F987A9A95CCB}" sibTransId="{372BD499-211A-46C7-B771-D37097ABD69B}"/>
    <dgm:cxn modelId="{F8AD6C16-1DD2-422C-BFC2-C4AC6E8AACC7}" srcId="{C70C9F26-C4AC-430C-844D-621DAD4D6D1F}" destId="{50D543B8-6DD5-4581-854B-8179B59DC06D}" srcOrd="0" destOrd="0" parTransId="{F1CD5A92-785A-4D11-9F4E-9494204E069F}" sibTransId="{DA6A776F-EAD1-40EC-9FBC-D5CCE2ECD454}"/>
    <dgm:cxn modelId="{FBE3FC61-08BF-4F99-806F-845DA8B0A3A0}" srcId="{C70C9F26-C4AC-430C-844D-621DAD4D6D1F}" destId="{17E6B570-3AFC-4AA4-B7FF-04CCA29C23DF}" srcOrd="1" destOrd="0" parTransId="{38CD8A54-2459-4BFC-BE68-1D0788B3E0A2}" sibTransId="{81BE3CF5-72AA-401B-BE18-1567FB5D1697}"/>
    <dgm:cxn modelId="{AD91C562-35F3-4DF2-86EA-DCCBDAD92FB0}" type="presOf" srcId="{F1CD5A92-785A-4D11-9F4E-9494204E069F}" destId="{48D23D99-FDDA-43E4-9A24-ED608DF2CF20}" srcOrd="0" destOrd="0" presId="urn:microsoft.com/office/officeart/2005/8/layout/hierarchy1"/>
    <dgm:cxn modelId="{5F786D9A-6D48-4941-B293-AD8B9051F0F4}" type="presOf" srcId="{17E6B570-3AFC-4AA4-B7FF-04CCA29C23DF}" destId="{BF388FF1-1837-401B-9475-D87E02A0DDD7}" srcOrd="0" destOrd="0" presId="urn:microsoft.com/office/officeart/2005/8/layout/hierarchy1"/>
    <dgm:cxn modelId="{81DFE3EA-FE01-4B55-BD0E-C46C5A3B5C4C}" type="presOf" srcId="{38CD8A54-2459-4BFC-BE68-1D0788B3E0A2}" destId="{4996DCFC-1138-4083-80FA-1EA7687560E1}" srcOrd="0" destOrd="0" presId="urn:microsoft.com/office/officeart/2005/8/layout/hierarchy1"/>
    <dgm:cxn modelId="{08A797EB-653D-4A8A-ACF1-E2BAAC4CC7D7}" type="presOf" srcId="{50D543B8-6DD5-4581-854B-8179B59DC06D}" destId="{43E41D50-FB7F-4CBB-AE6C-A4A7081A1E50}" srcOrd="0" destOrd="0" presId="urn:microsoft.com/office/officeart/2005/8/layout/hierarchy1"/>
    <dgm:cxn modelId="{F9A112F0-BCD7-44BE-8956-DA3C14F8E3BF}" type="presOf" srcId="{4A3FFBB1-0D25-4D88-AF50-446431E92A45}" destId="{762DF99E-5668-40DA-AA36-6B8E42B7BA4C}" srcOrd="0" destOrd="0" presId="urn:microsoft.com/office/officeart/2005/8/layout/hierarchy1"/>
    <dgm:cxn modelId="{BED439E4-C3A0-4DC3-8950-935CA72427A3}" type="presParOf" srcId="{762DF99E-5668-40DA-AA36-6B8E42B7BA4C}" destId="{617FAE57-D4D1-4FEC-B3E6-2DA64AC4A852}" srcOrd="0" destOrd="0" presId="urn:microsoft.com/office/officeart/2005/8/layout/hierarchy1"/>
    <dgm:cxn modelId="{C3414B84-7AC5-4209-BD88-C8B9E9255134}" type="presParOf" srcId="{617FAE57-D4D1-4FEC-B3E6-2DA64AC4A852}" destId="{AFBA93AD-2B05-46C9-97F9-D50F230DE4C1}" srcOrd="0" destOrd="0" presId="urn:microsoft.com/office/officeart/2005/8/layout/hierarchy1"/>
    <dgm:cxn modelId="{E1CF615E-7D7A-4F92-A620-E186F71BE624}" type="presParOf" srcId="{AFBA93AD-2B05-46C9-97F9-D50F230DE4C1}" destId="{E02EC0F6-3CA3-4C03-BD95-AD19721324E8}" srcOrd="0" destOrd="0" presId="urn:microsoft.com/office/officeart/2005/8/layout/hierarchy1"/>
    <dgm:cxn modelId="{2889AD8F-AE15-4D59-87CD-76C20C1510C5}" type="presParOf" srcId="{AFBA93AD-2B05-46C9-97F9-D50F230DE4C1}" destId="{FA575E7A-DFBF-4541-87F9-305A74E9D3FE}" srcOrd="1" destOrd="0" presId="urn:microsoft.com/office/officeart/2005/8/layout/hierarchy1"/>
    <dgm:cxn modelId="{4B6AF7AE-0B4E-4CBF-B9B1-59FABE55B4C4}" type="presParOf" srcId="{617FAE57-D4D1-4FEC-B3E6-2DA64AC4A852}" destId="{9752DC1C-2DA6-40E1-BE5D-419DEB25EBC6}" srcOrd="1" destOrd="0" presId="urn:microsoft.com/office/officeart/2005/8/layout/hierarchy1"/>
    <dgm:cxn modelId="{59BC9817-1B22-4592-AEF0-FE9314773879}" type="presParOf" srcId="{9752DC1C-2DA6-40E1-BE5D-419DEB25EBC6}" destId="{48D23D99-FDDA-43E4-9A24-ED608DF2CF20}" srcOrd="0" destOrd="0" presId="urn:microsoft.com/office/officeart/2005/8/layout/hierarchy1"/>
    <dgm:cxn modelId="{AFB7242C-D10C-41EF-B652-064DAF99257A}" type="presParOf" srcId="{9752DC1C-2DA6-40E1-BE5D-419DEB25EBC6}" destId="{4161FC6F-D22A-4546-988E-64B78F206170}" srcOrd="1" destOrd="0" presId="urn:microsoft.com/office/officeart/2005/8/layout/hierarchy1"/>
    <dgm:cxn modelId="{73DF48D5-97D5-4B3C-BA2D-DB2357201DCD}" type="presParOf" srcId="{4161FC6F-D22A-4546-988E-64B78F206170}" destId="{7007366F-48CA-4160-A1E3-092BD61E833A}" srcOrd="0" destOrd="0" presId="urn:microsoft.com/office/officeart/2005/8/layout/hierarchy1"/>
    <dgm:cxn modelId="{C8B0FBFD-0B4B-48D0-88EA-FFE2709EECA5}" type="presParOf" srcId="{7007366F-48CA-4160-A1E3-092BD61E833A}" destId="{D48CF997-9E7F-4B9A-B55D-5604D22F1172}" srcOrd="0" destOrd="0" presId="urn:microsoft.com/office/officeart/2005/8/layout/hierarchy1"/>
    <dgm:cxn modelId="{156F4EE7-2B5C-46B3-B53B-B8453CB566B2}" type="presParOf" srcId="{7007366F-48CA-4160-A1E3-092BD61E833A}" destId="{43E41D50-FB7F-4CBB-AE6C-A4A7081A1E50}" srcOrd="1" destOrd="0" presId="urn:microsoft.com/office/officeart/2005/8/layout/hierarchy1"/>
    <dgm:cxn modelId="{66E6D61C-3095-463B-BC4C-93F0784AB35B}" type="presParOf" srcId="{4161FC6F-D22A-4546-988E-64B78F206170}" destId="{26B62AFF-7C03-421C-9082-D7E9176138DD}" srcOrd="1" destOrd="0" presId="urn:microsoft.com/office/officeart/2005/8/layout/hierarchy1"/>
    <dgm:cxn modelId="{B8DB9E19-1BE0-44AF-8675-4EA54994A774}" type="presParOf" srcId="{9752DC1C-2DA6-40E1-BE5D-419DEB25EBC6}" destId="{4996DCFC-1138-4083-80FA-1EA7687560E1}" srcOrd="2" destOrd="0" presId="urn:microsoft.com/office/officeart/2005/8/layout/hierarchy1"/>
    <dgm:cxn modelId="{DD451281-8C55-4C84-A8B4-6FD58448ECFE}" type="presParOf" srcId="{9752DC1C-2DA6-40E1-BE5D-419DEB25EBC6}" destId="{5D559515-7E4D-48EC-93F2-CE42F3733AEA}" srcOrd="3" destOrd="0" presId="urn:microsoft.com/office/officeart/2005/8/layout/hierarchy1"/>
    <dgm:cxn modelId="{188A597E-2392-44DD-A769-5C46B4939D5B}" type="presParOf" srcId="{5D559515-7E4D-48EC-93F2-CE42F3733AEA}" destId="{49826776-96B0-49AC-A678-AD7683A04F6D}" srcOrd="0" destOrd="0" presId="urn:microsoft.com/office/officeart/2005/8/layout/hierarchy1"/>
    <dgm:cxn modelId="{FFBC1FE8-FF2B-47BF-B0DF-FCDE2849CB30}" type="presParOf" srcId="{49826776-96B0-49AC-A678-AD7683A04F6D}" destId="{3AD5B5F3-11A1-4E00-9BE3-12B7CE57E87D}" srcOrd="0" destOrd="0" presId="urn:microsoft.com/office/officeart/2005/8/layout/hierarchy1"/>
    <dgm:cxn modelId="{CBE0627C-E371-4F14-B253-5D126479A1E4}" type="presParOf" srcId="{49826776-96B0-49AC-A678-AD7683A04F6D}" destId="{BF388FF1-1837-401B-9475-D87E02A0DDD7}" srcOrd="1" destOrd="0" presId="urn:microsoft.com/office/officeart/2005/8/layout/hierarchy1"/>
    <dgm:cxn modelId="{E84625E6-C77A-4CE0-BCC8-3F26365E74A9}" type="presParOf" srcId="{5D559515-7E4D-48EC-93F2-CE42F3733AEA}" destId="{9C978200-D4E7-4C06-B12C-D155B838B8C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173FA5-A6E2-4A87-96FA-14903E39A2E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92F6183-0D47-48E4-8C3D-F9D96B92243D}">
      <dgm:prSet phldrT="[Text]" custT="1"/>
      <dgm:spPr>
        <a:solidFill>
          <a:schemeClr val="accent2">
            <a:lumMod val="40000"/>
            <a:lumOff val="60000"/>
          </a:schemeClr>
        </a:solidFill>
      </dgm:spPr>
      <dgm:t>
        <a:bodyPr/>
        <a:lstStyle/>
        <a:p>
          <a:pPr algn="just">
            <a:lnSpc>
              <a:spcPct val="150000"/>
            </a:lnSpc>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thường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xuyên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giúp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hít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thở</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sâu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nhịp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thở</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cường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đổi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chất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tuần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hoàn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 </a:t>
          </a:r>
          <a:r>
            <a:rPr lang="en-US" sz="2400" dirty="0" err="1">
              <a:solidFill>
                <a:schemeClr val="tx1"/>
              </a:solidFill>
              <a:latin typeface="Arial" panose="020B0604020202020204" pitchFamily="34" charset="0"/>
              <a:cs typeface="Arial" panose="020B0604020202020204" pitchFamily="34" charset="0"/>
            </a:rPr>
            <a:t>đồng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hỗ</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những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ngày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tâm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khoái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vui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tươi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đón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ngày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mới</a:t>
          </a:r>
          <a:r>
            <a:rPr lang="en-US" sz="2400" dirty="0">
              <a:solidFill>
                <a:schemeClr val="tx1"/>
              </a:solidFill>
              <a:latin typeface="Arial" panose="020B0604020202020204" pitchFamily="34" charset="0"/>
              <a:cs typeface="Arial" panose="020B0604020202020204" pitchFamily="34" charset="0"/>
            </a:rPr>
            <a:t>.</a:t>
          </a:r>
        </a:p>
      </dgm:t>
    </dgm:pt>
    <dgm:pt modelId="{08D142EC-CE8D-4294-BCA2-72B0F7345EAC}" type="parTrans" cxnId="{7FAB9D12-B021-4624-905A-E10E27EBF28E}">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3BFE41C-948D-4BDF-8212-8B554B58D539}" type="sibTrans" cxnId="{7FAB9D12-B021-4624-905A-E10E27EBF28E}">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CA6ED374-42E6-4649-8D03-9EBEE8A4CC95}" type="pres">
      <dgm:prSet presAssocID="{D0173FA5-A6E2-4A87-96FA-14903E39A2E9}" presName="linear" presStyleCnt="0">
        <dgm:presLayoutVars>
          <dgm:dir/>
          <dgm:animLvl val="lvl"/>
          <dgm:resizeHandles val="exact"/>
        </dgm:presLayoutVars>
      </dgm:prSet>
      <dgm:spPr/>
    </dgm:pt>
    <dgm:pt modelId="{750E9B7A-8223-4B53-B91A-C61DAD5DCC91}" type="pres">
      <dgm:prSet presAssocID="{192F6183-0D47-48E4-8C3D-F9D96B92243D}" presName="parentLin" presStyleCnt="0"/>
      <dgm:spPr/>
    </dgm:pt>
    <dgm:pt modelId="{BB69610F-31A7-4C1A-AB30-A313021F9FBB}" type="pres">
      <dgm:prSet presAssocID="{192F6183-0D47-48E4-8C3D-F9D96B92243D}" presName="parentLeftMargin" presStyleLbl="node1" presStyleIdx="0" presStyleCnt="1"/>
      <dgm:spPr/>
    </dgm:pt>
    <dgm:pt modelId="{5DA75137-EED5-4255-BBEF-0BF31EE6F9F4}" type="pres">
      <dgm:prSet presAssocID="{192F6183-0D47-48E4-8C3D-F9D96B92243D}" presName="parentText" presStyleLbl="node1" presStyleIdx="0" presStyleCnt="1" custScaleX="135400" custScaleY="179070">
        <dgm:presLayoutVars>
          <dgm:chMax val="0"/>
          <dgm:bulletEnabled val="1"/>
        </dgm:presLayoutVars>
      </dgm:prSet>
      <dgm:spPr/>
    </dgm:pt>
    <dgm:pt modelId="{0BB1FE57-C520-4B71-A702-C3F1A364B62F}" type="pres">
      <dgm:prSet presAssocID="{192F6183-0D47-48E4-8C3D-F9D96B92243D}" presName="negativeSpace" presStyleCnt="0"/>
      <dgm:spPr/>
    </dgm:pt>
    <dgm:pt modelId="{3F9F0D70-00DB-4340-832D-DCC0502B2F9F}" type="pres">
      <dgm:prSet presAssocID="{192F6183-0D47-48E4-8C3D-F9D96B92243D}" presName="childText" presStyleLbl="conFgAcc1" presStyleIdx="0" presStyleCnt="1">
        <dgm:presLayoutVars>
          <dgm:bulletEnabled val="1"/>
        </dgm:presLayoutVars>
      </dgm:prSet>
      <dgm:spPr/>
    </dgm:pt>
  </dgm:ptLst>
  <dgm:cxnLst>
    <dgm:cxn modelId="{7FAB9D12-B021-4624-905A-E10E27EBF28E}" srcId="{D0173FA5-A6E2-4A87-96FA-14903E39A2E9}" destId="{192F6183-0D47-48E4-8C3D-F9D96B92243D}" srcOrd="0" destOrd="0" parTransId="{08D142EC-CE8D-4294-BCA2-72B0F7345EAC}" sibTransId="{63BFE41C-948D-4BDF-8212-8B554B58D539}"/>
    <dgm:cxn modelId="{94194215-D1AC-4A9C-A9A8-1925D10A81E3}" type="presOf" srcId="{192F6183-0D47-48E4-8C3D-F9D96B92243D}" destId="{BB69610F-31A7-4C1A-AB30-A313021F9FBB}" srcOrd="0" destOrd="0" presId="urn:microsoft.com/office/officeart/2005/8/layout/list1"/>
    <dgm:cxn modelId="{3574F47F-CEF7-41B5-BBA7-FBCAAEF1F920}" type="presOf" srcId="{D0173FA5-A6E2-4A87-96FA-14903E39A2E9}" destId="{CA6ED374-42E6-4649-8D03-9EBEE8A4CC95}" srcOrd="0" destOrd="0" presId="urn:microsoft.com/office/officeart/2005/8/layout/list1"/>
    <dgm:cxn modelId="{8A58CAA4-579F-424B-B16E-84345D0DC361}" type="presOf" srcId="{192F6183-0D47-48E4-8C3D-F9D96B92243D}" destId="{5DA75137-EED5-4255-BBEF-0BF31EE6F9F4}" srcOrd="1" destOrd="0" presId="urn:microsoft.com/office/officeart/2005/8/layout/list1"/>
    <dgm:cxn modelId="{5544B09E-CB6E-4EF9-8934-135064917161}" type="presParOf" srcId="{CA6ED374-42E6-4649-8D03-9EBEE8A4CC95}" destId="{750E9B7A-8223-4B53-B91A-C61DAD5DCC91}" srcOrd="0" destOrd="0" presId="urn:microsoft.com/office/officeart/2005/8/layout/list1"/>
    <dgm:cxn modelId="{D0BCFEDA-5C7D-4057-AA96-6167BA962AB7}" type="presParOf" srcId="{750E9B7A-8223-4B53-B91A-C61DAD5DCC91}" destId="{BB69610F-31A7-4C1A-AB30-A313021F9FBB}" srcOrd="0" destOrd="0" presId="urn:microsoft.com/office/officeart/2005/8/layout/list1"/>
    <dgm:cxn modelId="{857D743A-2701-49FB-B0F3-25B879A63E3B}" type="presParOf" srcId="{750E9B7A-8223-4B53-B91A-C61DAD5DCC91}" destId="{5DA75137-EED5-4255-BBEF-0BF31EE6F9F4}" srcOrd="1" destOrd="0" presId="urn:microsoft.com/office/officeart/2005/8/layout/list1"/>
    <dgm:cxn modelId="{F09E556B-3020-4FA9-AE2D-6513FBBCCC62}" type="presParOf" srcId="{CA6ED374-42E6-4649-8D03-9EBEE8A4CC95}" destId="{0BB1FE57-C520-4B71-A702-C3F1A364B62F}" srcOrd="1" destOrd="0" presId="urn:microsoft.com/office/officeart/2005/8/layout/list1"/>
    <dgm:cxn modelId="{FF5F7AAB-DDA7-4F4F-B9BC-A38B16355C86}" type="presParOf" srcId="{CA6ED374-42E6-4649-8D03-9EBEE8A4CC95}" destId="{3F9F0D70-00DB-4340-832D-DCC0502B2F9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EF4066-E01F-4B8D-9CE2-43C34723DCA2}"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2E66A1B9-FA8C-4A3D-B02C-6BC10D3D66BF}">
      <dgm:prSet phldrT="[Text]" custT="1"/>
      <dgm:spPr/>
      <dgm:t>
        <a:bodyPr/>
        <a:lstStyle/>
        <a:p>
          <a:pPr algn="just">
            <a:lnSpc>
              <a:spcPct val="150000"/>
            </a:lnSpc>
          </a:pPr>
          <a:r>
            <a:rPr lang="en-US" sz="2400" dirty="0">
              <a:latin typeface="Arain"/>
            </a:rPr>
            <a:t>- </a:t>
          </a:r>
          <a:r>
            <a:rPr lang="en-US" sz="2400" dirty="0" err="1">
              <a:latin typeface="Arain"/>
            </a:rPr>
            <a:t>Bài</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buổi</a:t>
          </a:r>
          <a:r>
            <a:rPr lang="en-US" sz="2400" dirty="0">
              <a:latin typeface="Arain"/>
            </a:rPr>
            <a:t> </a:t>
          </a:r>
          <a:r>
            <a:rPr lang="en-US" sz="2400" dirty="0" err="1">
              <a:latin typeface="Arain"/>
            </a:rPr>
            <a:t>sáng</a:t>
          </a:r>
          <a:r>
            <a:rPr lang="en-US" sz="2400" dirty="0">
              <a:latin typeface="Arain"/>
            </a:rPr>
            <a:t> </a:t>
          </a:r>
          <a:r>
            <a:rPr lang="en-US" sz="2400" dirty="0" err="1">
              <a:latin typeface="Arain"/>
            </a:rPr>
            <a:t>bao</a:t>
          </a:r>
          <a:r>
            <a:rPr lang="en-US" sz="2400" dirty="0">
              <a:latin typeface="Arain"/>
            </a:rPr>
            <a:t> </a:t>
          </a:r>
          <a:r>
            <a:rPr lang="en-US" sz="2400" dirty="0" err="1">
              <a:latin typeface="Arain"/>
            </a:rPr>
            <a:t>gồm</a:t>
          </a:r>
          <a:r>
            <a:rPr lang="en-US" sz="2400" dirty="0">
              <a:latin typeface="Arain"/>
            </a:rPr>
            <a:t> </a:t>
          </a:r>
          <a:r>
            <a:rPr lang="en-US" sz="2400" dirty="0" err="1">
              <a:latin typeface="Arain"/>
            </a:rPr>
            <a:t>những</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nhằm</a:t>
          </a:r>
          <a:r>
            <a:rPr lang="en-US" sz="2400" dirty="0">
              <a:latin typeface="Arain"/>
            </a:rPr>
            <a:t> </a:t>
          </a:r>
          <a:r>
            <a:rPr lang="en-US" sz="2400" dirty="0" err="1">
              <a:latin typeface="Arain"/>
            </a:rPr>
            <a:t>phát</a:t>
          </a:r>
          <a:r>
            <a:rPr lang="en-US" sz="2400" dirty="0">
              <a:latin typeface="Arain"/>
            </a:rPr>
            <a:t> </a:t>
          </a:r>
          <a:r>
            <a:rPr lang="en-US" sz="2400" dirty="0" err="1">
              <a:latin typeface="Arain"/>
            </a:rPr>
            <a:t>triển</a:t>
          </a:r>
          <a:r>
            <a:rPr lang="en-US" sz="2400" dirty="0">
              <a:latin typeface="Arain"/>
            </a:rPr>
            <a:t> </a:t>
          </a:r>
          <a:r>
            <a:rPr lang="en-US" sz="2400" dirty="0" err="1">
              <a:latin typeface="Arain"/>
            </a:rPr>
            <a:t>và</a:t>
          </a:r>
          <a:r>
            <a:rPr lang="en-US" sz="2400" dirty="0">
              <a:latin typeface="Arain"/>
            </a:rPr>
            <a:t> </a:t>
          </a:r>
          <a:r>
            <a:rPr lang="en-US" sz="2400" dirty="0" err="1">
              <a:latin typeface="Arain"/>
            </a:rPr>
            <a:t>rèn</a:t>
          </a:r>
          <a:r>
            <a:rPr lang="en-US" sz="2400" dirty="0">
              <a:latin typeface="Arain"/>
            </a:rPr>
            <a:t> </a:t>
          </a:r>
          <a:r>
            <a:rPr lang="en-US" sz="2400" dirty="0" err="1">
              <a:latin typeface="Arain"/>
            </a:rPr>
            <a:t>luyện</a:t>
          </a:r>
          <a:r>
            <a:rPr lang="en-US" sz="2400" dirty="0">
              <a:latin typeface="Arain"/>
            </a:rPr>
            <a:t> </a:t>
          </a:r>
          <a:r>
            <a:rPr lang="en-US" sz="2400" dirty="0" err="1">
              <a:latin typeface="Arain"/>
            </a:rPr>
            <a:t>các</a:t>
          </a:r>
          <a:r>
            <a:rPr lang="en-US" sz="2400" dirty="0">
              <a:latin typeface="Arain"/>
            </a:rPr>
            <a:t> </a:t>
          </a:r>
          <a:r>
            <a:rPr lang="en-US" sz="2400" dirty="0" err="1">
              <a:latin typeface="Arain"/>
            </a:rPr>
            <a:t>nhóm</a:t>
          </a:r>
          <a:r>
            <a:rPr lang="en-US" sz="2400" dirty="0">
              <a:latin typeface="Arain"/>
            </a:rPr>
            <a:t> </a:t>
          </a:r>
          <a:r>
            <a:rPr lang="en-US" sz="2400" dirty="0" err="1">
              <a:latin typeface="Arain"/>
            </a:rPr>
            <a:t>cơ</a:t>
          </a:r>
          <a:r>
            <a:rPr lang="en-US" sz="2400" dirty="0">
              <a:latin typeface="Arain"/>
            </a:rPr>
            <a:t> </a:t>
          </a:r>
          <a:r>
            <a:rPr lang="en-US" sz="2400" dirty="0" err="1">
              <a:latin typeface="Arain"/>
            </a:rPr>
            <a:t>chính</a:t>
          </a:r>
          <a:r>
            <a:rPr lang="en-US" sz="2400" dirty="0">
              <a:latin typeface="Arain"/>
            </a:rPr>
            <a:t>.</a:t>
          </a:r>
        </a:p>
      </dgm:t>
    </dgm:pt>
    <dgm:pt modelId="{D16AE91F-BA6B-491F-BA73-D3348834BE66}" type="parTrans" cxnId="{CC2C95ED-4F0C-4584-91B7-6E2310E0E434}">
      <dgm:prSet/>
      <dgm:spPr/>
      <dgm:t>
        <a:bodyPr/>
        <a:lstStyle/>
        <a:p>
          <a:pPr algn="just"/>
          <a:endParaRPr lang="en-US" sz="2400">
            <a:solidFill>
              <a:schemeClr val="tx1"/>
            </a:solidFill>
            <a:latin typeface="Arain"/>
          </a:endParaRPr>
        </a:p>
      </dgm:t>
    </dgm:pt>
    <dgm:pt modelId="{31B6F4AE-ED3C-4C97-957E-E03FD391E581}" type="sibTrans" cxnId="{CC2C95ED-4F0C-4584-91B7-6E2310E0E434}">
      <dgm:prSet custT="1"/>
      <dgm:spPr/>
      <dgm:t>
        <a:bodyPr/>
        <a:lstStyle/>
        <a:p>
          <a:pPr algn="just"/>
          <a:endParaRPr lang="en-US" sz="2400">
            <a:solidFill>
              <a:schemeClr val="tx1"/>
            </a:solidFill>
            <a:latin typeface="Arain"/>
          </a:endParaRPr>
        </a:p>
      </dgm:t>
    </dgm:pt>
    <dgm:pt modelId="{DFB37EE8-6C71-49FA-AE57-43BDCCCF9FAF}">
      <dgm:prSet phldrT="[Text]" custT="1"/>
      <dgm:spPr/>
      <dgm:t>
        <a:bodyPr/>
        <a:lstStyle/>
        <a:p>
          <a:pPr algn="just">
            <a:lnSpc>
              <a:spcPct val="150000"/>
            </a:lnSpc>
          </a:pPr>
          <a:r>
            <a:rPr lang="en-US" sz="2400" dirty="0">
              <a:latin typeface="Arain"/>
            </a:rPr>
            <a:t>- </a:t>
          </a:r>
          <a:r>
            <a:rPr lang="en-US" sz="2400" dirty="0" err="1">
              <a:latin typeface="Arain"/>
            </a:rPr>
            <a:t>Trong</a:t>
          </a:r>
          <a:r>
            <a:rPr lang="en-US" sz="2400" dirty="0">
              <a:latin typeface="Arain"/>
            </a:rPr>
            <a:t> </a:t>
          </a:r>
          <a:r>
            <a:rPr lang="en-US" sz="2400" dirty="0" err="1">
              <a:latin typeface="Arain"/>
            </a:rPr>
            <a:t>tháng</a:t>
          </a:r>
          <a:r>
            <a:rPr lang="en-US" sz="2400" dirty="0">
              <a:latin typeface="Arain"/>
            </a:rPr>
            <a:t> </a:t>
          </a:r>
          <a:r>
            <a:rPr lang="en-US" sz="2400" dirty="0" err="1">
              <a:latin typeface="Arain"/>
            </a:rPr>
            <a:t>GV</a:t>
          </a:r>
          <a:r>
            <a:rPr lang="en-US" sz="2400" dirty="0">
              <a:latin typeface="Arain"/>
            </a:rPr>
            <a:t> </a:t>
          </a:r>
          <a:r>
            <a:rPr lang="en-US" sz="2400" dirty="0" err="1">
              <a:latin typeface="Arain"/>
            </a:rPr>
            <a:t>cần</a:t>
          </a:r>
          <a:r>
            <a:rPr lang="en-US" sz="2400" dirty="0">
              <a:latin typeface="Arain"/>
            </a:rPr>
            <a:t> </a:t>
          </a:r>
          <a:r>
            <a:rPr lang="en-US" sz="2400" dirty="0" err="1">
              <a:latin typeface="Arain"/>
            </a:rPr>
            <a:t>thay</a:t>
          </a:r>
          <a:r>
            <a:rPr lang="en-US" sz="2400" dirty="0">
              <a:latin typeface="Arain"/>
            </a:rPr>
            <a:t> </a:t>
          </a:r>
          <a:r>
            <a:rPr lang="en-US" sz="2400" dirty="0" err="1">
              <a:latin typeface="Arain"/>
            </a:rPr>
            <a:t>đổi</a:t>
          </a:r>
          <a:r>
            <a:rPr lang="en-US" sz="2400" dirty="0">
              <a:latin typeface="Arain"/>
            </a:rPr>
            <a:t> </a:t>
          </a:r>
          <a:r>
            <a:rPr lang="en-US" sz="2400" dirty="0" err="1">
              <a:latin typeface="Arain"/>
            </a:rPr>
            <a:t>một</a:t>
          </a:r>
          <a:r>
            <a:rPr lang="en-US" sz="2400" dirty="0">
              <a:latin typeface="Arain"/>
            </a:rPr>
            <a:t> </a:t>
          </a:r>
          <a:r>
            <a:rPr lang="en-US" sz="2400" dirty="0" err="1">
              <a:latin typeface="Arain"/>
            </a:rPr>
            <a:t>số</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dụng</a:t>
          </a:r>
          <a:r>
            <a:rPr lang="en-US" sz="2400" dirty="0">
              <a:latin typeface="Arain"/>
            </a:rPr>
            <a:t> </a:t>
          </a:r>
          <a:r>
            <a:rPr lang="en-US" sz="2400" dirty="0" err="1">
              <a:latin typeface="Arain"/>
            </a:rPr>
            <a:t>cụ</a:t>
          </a:r>
          <a:r>
            <a:rPr lang="en-US" sz="2400" dirty="0">
              <a:latin typeface="Arain"/>
            </a:rPr>
            <a:t> </a:t>
          </a:r>
          <a:r>
            <a:rPr lang="en-US" sz="2400" dirty="0" err="1">
              <a:latin typeface="Arain"/>
            </a:rPr>
            <a:t>để</a:t>
          </a:r>
          <a:r>
            <a:rPr lang="en-US" sz="2400" dirty="0">
              <a:latin typeface="Arain"/>
            </a:rPr>
            <a:t> </a:t>
          </a:r>
          <a:r>
            <a:rPr lang="en-US" sz="2400" dirty="0" err="1">
              <a:latin typeface="Arain"/>
            </a:rPr>
            <a:t>tăng</a:t>
          </a:r>
          <a:r>
            <a:rPr lang="en-US" sz="2400" dirty="0">
              <a:latin typeface="Arain"/>
            </a:rPr>
            <a:t> </a:t>
          </a:r>
          <a:r>
            <a:rPr lang="en-US" sz="2400" dirty="0" err="1">
              <a:latin typeface="Arain"/>
            </a:rPr>
            <a:t>thêm</a:t>
          </a:r>
          <a:r>
            <a:rPr lang="en-US" sz="2400" dirty="0">
              <a:latin typeface="Arain"/>
            </a:rPr>
            <a:t> </a:t>
          </a:r>
          <a:r>
            <a:rPr lang="en-US" sz="2400" dirty="0" err="1">
              <a:latin typeface="Arain"/>
            </a:rPr>
            <a:t>sự</a:t>
          </a:r>
          <a:r>
            <a:rPr lang="en-US" sz="2400" dirty="0">
              <a:latin typeface="Arain"/>
            </a:rPr>
            <a:t> </a:t>
          </a:r>
          <a:r>
            <a:rPr lang="en-US" sz="2400" dirty="0" err="1">
              <a:latin typeface="Arain"/>
            </a:rPr>
            <a:t>hứng</a:t>
          </a:r>
          <a:r>
            <a:rPr lang="en-US" sz="2400" dirty="0">
              <a:latin typeface="Arain"/>
            </a:rPr>
            <a:t> </a:t>
          </a:r>
          <a:r>
            <a:rPr lang="en-US" sz="2400" dirty="0" err="1">
              <a:latin typeface="Arain"/>
            </a:rPr>
            <a:t>thú</a:t>
          </a:r>
          <a:r>
            <a:rPr lang="en-US" sz="2400" dirty="0">
              <a:latin typeface="Arain"/>
            </a:rPr>
            <a:t> </a:t>
          </a:r>
          <a:r>
            <a:rPr lang="en-US" sz="2400" dirty="0" err="1">
              <a:latin typeface="Arain"/>
            </a:rPr>
            <a:t>và</a:t>
          </a:r>
          <a:r>
            <a:rPr lang="en-US" sz="2400" dirty="0">
              <a:latin typeface="Arain"/>
            </a:rPr>
            <a:t> </a:t>
          </a:r>
          <a:r>
            <a:rPr lang="en-US" sz="2400" dirty="0" err="1">
              <a:latin typeface="Arain"/>
            </a:rPr>
            <a:t>thay</a:t>
          </a:r>
          <a:r>
            <a:rPr lang="en-US" sz="2400" dirty="0">
              <a:latin typeface="Arain"/>
            </a:rPr>
            <a:t> </a:t>
          </a:r>
          <a:r>
            <a:rPr lang="en-US" sz="2400" dirty="0" err="1">
              <a:latin typeface="Arain"/>
            </a:rPr>
            <a:t>đổi</a:t>
          </a:r>
          <a:r>
            <a:rPr lang="en-US" sz="2400" dirty="0">
              <a:latin typeface="Arain"/>
            </a:rPr>
            <a:t> </a:t>
          </a:r>
          <a:r>
            <a:rPr lang="en-US" sz="2400" dirty="0" err="1">
              <a:latin typeface="Arain"/>
            </a:rPr>
            <a:t>các</a:t>
          </a:r>
          <a:r>
            <a:rPr lang="en-US" sz="2400" dirty="0">
              <a:latin typeface="Arain"/>
            </a:rPr>
            <a:t> </a:t>
          </a:r>
          <a:r>
            <a:rPr lang="en-US" sz="2400" dirty="0" err="1">
              <a:latin typeface="Arain"/>
            </a:rPr>
            <a:t>hoạt</a:t>
          </a:r>
          <a:r>
            <a:rPr lang="en-US" sz="2400" dirty="0">
              <a:latin typeface="Arain"/>
            </a:rPr>
            <a:t> </a:t>
          </a:r>
          <a:r>
            <a:rPr lang="en-US" sz="2400" dirty="0" err="1">
              <a:latin typeface="Arain"/>
            </a:rPr>
            <a:t>động</a:t>
          </a:r>
          <a:r>
            <a:rPr lang="en-US" sz="2400" dirty="0">
              <a:latin typeface="Arain"/>
            </a:rPr>
            <a:t> </a:t>
          </a:r>
          <a:r>
            <a:rPr lang="en-US" sz="2400" dirty="0" err="1">
              <a:latin typeface="Arain"/>
            </a:rPr>
            <a:t>cơ</a:t>
          </a:r>
          <a:r>
            <a:rPr lang="en-US" sz="2400" dirty="0">
              <a:latin typeface="Arain"/>
            </a:rPr>
            <a:t> </a:t>
          </a:r>
          <a:r>
            <a:rPr lang="en-US" sz="2400" dirty="0" err="1">
              <a:latin typeface="Arain"/>
            </a:rPr>
            <a:t>bắp</a:t>
          </a:r>
          <a:r>
            <a:rPr lang="en-US" sz="2400" dirty="0">
              <a:latin typeface="Arain"/>
            </a:rPr>
            <a:t>. </a:t>
          </a:r>
        </a:p>
      </dgm:t>
    </dgm:pt>
    <dgm:pt modelId="{3C3C9139-E085-4739-9454-CBC5A096FE5A}" type="parTrans" cxnId="{31E6AAF3-7BD8-46BF-A3FF-F920C3B7D28D}">
      <dgm:prSet/>
      <dgm:spPr/>
      <dgm:t>
        <a:bodyPr/>
        <a:lstStyle/>
        <a:p>
          <a:pPr algn="just"/>
          <a:endParaRPr lang="en-US" sz="2400">
            <a:solidFill>
              <a:schemeClr val="tx1"/>
            </a:solidFill>
            <a:latin typeface="Arain"/>
          </a:endParaRPr>
        </a:p>
      </dgm:t>
    </dgm:pt>
    <dgm:pt modelId="{34A63CC5-3CD9-417C-8422-E4D80E95C81F}" type="sibTrans" cxnId="{31E6AAF3-7BD8-46BF-A3FF-F920C3B7D28D}">
      <dgm:prSet/>
      <dgm:spPr/>
      <dgm:t>
        <a:bodyPr/>
        <a:lstStyle/>
        <a:p>
          <a:pPr algn="just"/>
          <a:endParaRPr lang="en-US" sz="2400">
            <a:solidFill>
              <a:schemeClr val="tx1"/>
            </a:solidFill>
            <a:latin typeface="Arain"/>
          </a:endParaRPr>
        </a:p>
      </dgm:t>
    </dgm:pt>
    <dgm:pt modelId="{6D78E8BA-9928-4C1A-93CB-11E6B55F9A62}">
      <dgm:prSet custT="1"/>
      <dgm:spPr/>
      <dgm:t>
        <a:bodyPr/>
        <a:lstStyle/>
        <a:p>
          <a:pPr algn="just">
            <a:lnSpc>
              <a:spcPct val="150000"/>
            </a:lnSpc>
          </a:pPr>
          <a:r>
            <a:rPr lang="en-US" sz="2400" dirty="0">
              <a:latin typeface="Arain"/>
            </a:rPr>
            <a:t>- </a:t>
          </a:r>
          <a:r>
            <a:rPr lang="en-US" sz="2400" dirty="0" err="1">
              <a:latin typeface="Arain"/>
            </a:rPr>
            <a:t>Bài</a:t>
          </a:r>
          <a:r>
            <a:rPr lang="en-US" sz="2400" dirty="0">
              <a:latin typeface="Arain"/>
            </a:rPr>
            <a:t> </a:t>
          </a:r>
          <a:r>
            <a:rPr lang="en-US" sz="2400" dirty="0" err="1">
              <a:latin typeface="Arain"/>
            </a:rPr>
            <a:t>tập</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sáng</a:t>
          </a:r>
          <a:r>
            <a:rPr lang="en-US" sz="2400" dirty="0">
              <a:latin typeface="Arain"/>
            </a:rPr>
            <a:t> </a:t>
          </a:r>
          <a:r>
            <a:rPr lang="en-US" sz="2400" dirty="0" err="1">
              <a:latin typeface="Arain"/>
            </a:rPr>
            <a:t>được</a:t>
          </a:r>
          <a:r>
            <a:rPr lang="en-US" sz="2400" dirty="0">
              <a:latin typeface="Arain"/>
            </a:rPr>
            <a:t> </a:t>
          </a:r>
          <a:r>
            <a:rPr lang="en-US" sz="2400" dirty="0" err="1">
              <a:latin typeface="Arain"/>
            </a:rPr>
            <a:t>xây</a:t>
          </a:r>
          <a:r>
            <a:rPr lang="en-US" sz="2400" dirty="0">
              <a:latin typeface="Arain"/>
            </a:rPr>
            <a:t> </a:t>
          </a:r>
          <a:r>
            <a:rPr lang="en-US" sz="2400" dirty="0" err="1">
              <a:latin typeface="Arain"/>
            </a:rPr>
            <a:t>dựng</a:t>
          </a:r>
          <a:r>
            <a:rPr lang="en-US" sz="2400" dirty="0">
              <a:latin typeface="Arain"/>
            </a:rPr>
            <a:t> </a:t>
          </a:r>
          <a:r>
            <a:rPr lang="en-US" sz="2400" dirty="0" err="1">
              <a:latin typeface="Arain"/>
            </a:rPr>
            <a:t>từ</a:t>
          </a:r>
          <a:r>
            <a:rPr lang="en-US" sz="2400" dirty="0">
              <a:latin typeface="Arain"/>
            </a:rPr>
            <a:t> </a:t>
          </a:r>
          <a:r>
            <a:rPr lang="en-US" sz="2400" dirty="0" err="1">
              <a:latin typeface="Arain"/>
            </a:rPr>
            <a:t>những</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quen</a:t>
          </a:r>
          <a:r>
            <a:rPr lang="en-US" sz="2400" dirty="0">
              <a:latin typeface="Arain"/>
            </a:rPr>
            <a:t> </a:t>
          </a:r>
          <a:r>
            <a:rPr lang="en-US" sz="2400" dirty="0" err="1">
              <a:latin typeface="Arain"/>
            </a:rPr>
            <a:t>thuộc</a:t>
          </a:r>
          <a:r>
            <a:rPr lang="en-US" sz="2400" dirty="0">
              <a:latin typeface="Arain"/>
            </a:rPr>
            <a:t> </a:t>
          </a:r>
          <a:r>
            <a:rPr lang="en-US" sz="2400" dirty="0" err="1">
              <a:latin typeface="Arain"/>
            </a:rPr>
            <a:t>mà</a:t>
          </a:r>
          <a:r>
            <a:rPr lang="en-US" sz="2400" dirty="0">
              <a:latin typeface="Arain"/>
            </a:rPr>
            <a:t> </a:t>
          </a:r>
          <a:r>
            <a:rPr lang="en-US" sz="2400" dirty="0" err="1">
              <a:latin typeface="Arain"/>
            </a:rPr>
            <a:t>trẻ</a:t>
          </a:r>
          <a:r>
            <a:rPr lang="en-US" sz="2400" dirty="0">
              <a:latin typeface="Arain"/>
            </a:rPr>
            <a:t> </a:t>
          </a:r>
          <a:r>
            <a:rPr lang="en-US" sz="2400" dirty="0" err="1">
              <a:latin typeface="Arain"/>
            </a:rPr>
            <a:t>đã</a:t>
          </a:r>
          <a:r>
            <a:rPr lang="en-US" sz="2400" dirty="0">
              <a:latin typeface="Arain"/>
            </a:rPr>
            <a:t> </a:t>
          </a:r>
          <a:r>
            <a:rPr lang="en-US" sz="2400" dirty="0" err="1">
              <a:latin typeface="Arain"/>
            </a:rPr>
            <a:t>biết</a:t>
          </a:r>
          <a:r>
            <a:rPr lang="en-US" sz="2400" dirty="0">
              <a:latin typeface="Arain"/>
            </a:rPr>
            <a:t> </a:t>
          </a:r>
          <a:r>
            <a:rPr lang="en-US" sz="2400" dirty="0" err="1">
              <a:latin typeface="Arain"/>
            </a:rPr>
            <a:t>trong</a:t>
          </a:r>
          <a:r>
            <a:rPr lang="en-US" sz="2400" dirty="0">
              <a:latin typeface="Arain"/>
            </a:rPr>
            <a:t> </a:t>
          </a:r>
          <a:r>
            <a:rPr lang="en-US" sz="2400" dirty="0" err="1">
              <a:latin typeface="Arain"/>
            </a:rPr>
            <a:t>các</a:t>
          </a:r>
          <a:r>
            <a:rPr lang="en-US" sz="2400" dirty="0">
              <a:latin typeface="Arain"/>
            </a:rPr>
            <a:t> </a:t>
          </a:r>
          <a:r>
            <a:rPr lang="en-US" sz="2400" dirty="0" err="1">
              <a:latin typeface="Arain"/>
            </a:rPr>
            <a:t>tiết</a:t>
          </a:r>
          <a:r>
            <a:rPr lang="en-US" sz="2400" dirty="0">
              <a:latin typeface="Arain"/>
            </a:rPr>
            <a:t> </a:t>
          </a:r>
          <a:r>
            <a:rPr lang="en-US" sz="2400" dirty="0" err="1">
              <a:latin typeface="Arain"/>
            </a:rPr>
            <a:t>học</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p>
      </dgm:t>
    </dgm:pt>
    <dgm:pt modelId="{F065C5A1-83B6-4E50-A71E-68E03CCFC5C7}" type="parTrans" cxnId="{0FFA2A9E-651D-4966-9C47-D574DC3EE142}">
      <dgm:prSet/>
      <dgm:spPr/>
      <dgm:t>
        <a:bodyPr/>
        <a:lstStyle/>
        <a:p>
          <a:pPr algn="just"/>
          <a:endParaRPr lang="en-US" sz="2400">
            <a:solidFill>
              <a:schemeClr val="tx1"/>
            </a:solidFill>
            <a:latin typeface="Arain"/>
          </a:endParaRPr>
        </a:p>
      </dgm:t>
    </dgm:pt>
    <dgm:pt modelId="{E673DA63-0E8E-4544-BE65-07593AA39CD9}" type="sibTrans" cxnId="{0FFA2A9E-651D-4966-9C47-D574DC3EE142}">
      <dgm:prSet custT="1"/>
      <dgm:spPr/>
      <dgm:t>
        <a:bodyPr/>
        <a:lstStyle/>
        <a:p>
          <a:pPr algn="just"/>
          <a:endParaRPr lang="en-US" sz="2400">
            <a:solidFill>
              <a:schemeClr val="tx1"/>
            </a:solidFill>
            <a:latin typeface="Arain"/>
          </a:endParaRPr>
        </a:p>
      </dgm:t>
    </dgm:pt>
    <dgm:pt modelId="{89F2B6C8-9E56-4631-872B-EFE4797FB2CF}" type="pres">
      <dgm:prSet presAssocID="{51EF4066-E01F-4B8D-9CE2-43C34723DCA2}" presName="outerComposite" presStyleCnt="0">
        <dgm:presLayoutVars>
          <dgm:chMax val="5"/>
          <dgm:dir/>
          <dgm:resizeHandles val="exact"/>
        </dgm:presLayoutVars>
      </dgm:prSet>
      <dgm:spPr/>
    </dgm:pt>
    <dgm:pt modelId="{4886BB77-C8CA-4262-991B-844E6021834B}" type="pres">
      <dgm:prSet presAssocID="{51EF4066-E01F-4B8D-9CE2-43C34723DCA2}" presName="dummyMaxCanvas" presStyleCnt="0">
        <dgm:presLayoutVars/>
      </dgm:prSet>
      <dgm:spPr/>
    </dgm:pt>
    <dgm:pt modelId="{06316836-2395-4AF6-B421-CA8BABFEE303}" type="pres">
      <dgm:prSet presAssocID="{51EF4066-E01F-4B8D-9CE2-43C34723DCA2}" presName="ThreeNodes_1" presStyleLbl="node1" presStyleIdx="0" presStyleCnt="3" custScaleX="109719" custLinFactNeighborX="15700" custLinFactNeighborY="2150">
        <dgm:presLayoutVars>
          <dgm:bulletEnabled val="1"/>
        </dgm:presLayoutVars>
      </dgm:prSet>
      <dgm:spPr/>
    </dgm:pt>
    <dgm:pt modelId="{A2E3F527-9CE2-402E-99AA-682842DFB5E8}" type="pres">
      <dgm:prSet presAssocID="{51EF4066-E01F-4B8D-9CE2-43C34723DCA2}" presName="ThreeNodes_2" presStyleLbl="node1" presStyleIdx="1" presStyleCnt="3" custScaleX="117391" custLinFactNeighborX="5176" custLinFactNeighborY="-6989">
        <dgm:presLayoutVars>
          <dgm:bulletEnabled val="1"/>
        </dgm:presLayoutVars>
      </dgm:prSet>
      <dgm:spPr/>
    </dgm:pt>
    <dgm:pt modelId="{F87B42F1-B795-4DAA-B6E9-60F795D6324D}" type="pres">
      <dgm:prSet presAssocID="{51EF4066-E01F-4B8D-9CE2-43C34723DCA2}" presName="ThreeNodes_3" presStyleLbl="node1" presStyleIdx="2" presStyleCnt="3" custScaleX="117647" custLinFactNeighborX="-5734" custLinFactNeighborY="-11828">
        <dgm:presLayoutVars>
          <dgm:bulletEnabled val="1"/>
        </dgm:presLayoutVars>
      </dgm:prSet>
      <dgm:spPr/>
    </dgm:pt>
    <dgm:pt modelId="{51348779-745A-43C1-8FBB-F1880C34D859}" type="pres">
      <dgm:prSet presAssocID="{51EF4066-E01F-4B8D-9CE2-43C34723DCA2}" presName="ThreeConn_1-2" presStyleLbl="fgAccFollowNode1" presStyleIdx="0" presStyleCnt="2" custLinFactNeighborX="70074" custLinFactNeighborY="12366">
        <dgm:presLayoutVars>
          <dgm:bulletEnabled val="1"/>
        </dgm:presLayoutVars>
      </dgm:prSet>
      <dgm:spPr/>
    </dgm:pt>
    <dgm:pt modelId="{2FBF7061-74FE-4FA5-B06D-C68EB1171511}" type="pres">
      <dgm:prSet presAssocID="{51EF4066-E01F-4B8D-9CE2-43C34723DCA2}" presName="ThreeConn_2-3" presStyleLbl="fgAccFollowNode1" presStyleIdx="1" presStyleCnt="2" custLinFactNeighborX="37196" custLinFactNeighborY="5947">
        <dgm:presLayoutVars>
          <dgm:bulletEnabled val="1"/>
        </dgm:presLayoutVars>
      </dgm:prSet>
      <dgm:spPr/>
    </dgm:pt>
    <dgm:pt modelId="{8D1D4BBC-315E-48F0-A58F-244E570BF5B6}" type="pres">
      <dgm:prSet presAssocID="{51EF4066-E01F-4B8D-9CE2-43C34723DCA2}" presName="ThreeNodes_1_text" presStyleLbl="node1" presStyleIdx="2" presStyleCnt="3">
        <dgm:presLayoutVars>
          <dgm:bulletEnabled val="1"/>
        </dgm:presLayoutVars>
      </dgm:prSet>
      <dgm:spPr/>
    </dgm:pt>
    <dgm:pt modelId="{F23949DD-0088-41DD-A002-2F600AF7ED74}" type="pres">
      <dgm:prSet presAssocID="{51EF4066-E01F-4B8D-9CE2-43C34723DCA2}" presName="ThreeNodes_2_text" presStyleLbl="node1" presStyleIdx="2" presStyleCnt="3">
        <dgm:presLayoutVars>
          <dgm:bulletEnabled val="1"/>
        </dgm:presLayoutVars>
      </dgm:prSet>
      <dgm:spPr/>
    </dgm:pt>
    <dgm:pt modelId="{1647BF3C-D553-4C27-B88C-965B762D8341}" type="pres">
      <dgm:prSet presAssocID="{51EF4066-E01F-4B8D-9CE2-43C34723DCA2}" presName="ThreeNodes_3_text" presStyleLbl="node1" presStyleIdx="2" presStyleCnt="3">
        <dgm:presLayoutVars>
          <dgm:bulletEnabled val="1"/>
        </dgm:presLayoutVars>
      </dgm:prSet>
      <dgm:spPr/>
    </dgm:pt>
  </dgm:ptLst>
  <dgm:cxnLst>
    <dgm:cxn modelId="{19F7070E-6A22-495A-98B4-EA5CB584EFC9}" type="presOf" srcId="{E673DA63-0E8E-4544-BE65-07593AA39CD9}" destId="{2FBF7061-74FE-4FA5-B06D-C68EB1171511}" srcOrd="0" destOrd="0" presId="urn:microsoft.com/office/officeart/2005/8/layout/vProcess5"/>
    <dgm:cxn modelId="{8EE74826-5E0D-4B11-ACC2-4EAF3A0D6596}" type="presOf" srcId="{51EF4066-E01F-4B8D-9CE2-43C34723DCA2}" destId="{89F2B6C8-9E56-4631-872B-EFE4797FB2CF}" srcOrd="0" destOrd="0" presId="urn:microsoft.com/office/officeart/2005/8/layout/vProcess5"/>
    <dgm:cxn modelId="{3CB99D38-FC63-474B-91C4-42F47E0A1AA6}" type="presOf" srcId="{2E66A1B9-FA8C-4A3D-B02C-6BC10D3D66BF}" destId="{8D1D4BBC-315E-48F0-A58F-244E570BF5B6}" srcOrd="1" destOrd="0" presId="urn:microsoft.com/office/officeart/2005/8/layout/vProcess5"/>
    <dgm:cxn modelId="{D1F6CE6E-98BC-4073-931D-B2E8236399B9}" type="presOf" srcId="{6D78E8BA-9928-4C1A-93CB-11E6B55F9A62}" destId="{A2E3F527-9CE2-402E-99AA-682842DFB5E8}" srcOrd="0" destOrd="0" presId="urn:microsoft.com/office/officeart/2005/8/layout/vProcess5"/>
    <dgm:cxn modelId="{8C6F5A81-B8D8-46FD-A79F-EADEDF8C5C07}" type="presOf" srcId="{DFB37EE8-6C71-49FA-AE57-43BDCCCF9FAF}" destId="{1647BF3C-D553-4C27-B88C-965B762D8341}" srcOrd="1" destOrd="0" presId="urn:microsoft.com/office/officeart/2005/8/layout/vProcess5"/>
    <dgm:cxn modelId="{0FFA2A9E-651D-4966-9C47-D574DC3EE142}" srcId="{51EF4066-E01F-4B8D-9CE2-43C34723DCA2}" destId="{6D78E8BA-9928-4C1A-93CB-11E6B55F9A62}" srcOrd="1" destOrd="0" parTransId="{F065C5A1-83B6-4E50-A71E-68E03CCFC5C7}" sibTransId="{E673DA63-0E8E-4544-BE65-07593AA39CD9}"/>
    <dgm:cxn modelId="{AFCC1FD4-FDA8-4336-A2C9-64FC90019613}" type="presOf" srcId="{DFB37EE8-6C71-49FA-AE57-43BDCCCF9FAF}" destId="{F87B42F1-B795-4DAA-B6E9-60F795D6324D}" srcOrd="0" destOrd="0" presId="urn:microsoft.com/office/officeart/2005/8/layout/vProcess5"/>
    <dgm:cxn modelId="{8B9E7CDE-1BCA-4A15-9E23-3E1A44D4941E}" type="presOf" srcId="{31B6F4AE-ED3C-4C97-957E-E03FD391E581}" destId="{51348779-745A-43C1-8FBB-F1880C34D859}" srcOrd="0" destOrd="0" presId="urn:microsoft.com/office/officeart/2005/8/layout/vProcess5"/>
    <dgm:cxn modelId="{CC2C95ED-4F0C-4584-91B7-6E2310E0E434}" srcId="{51EF4066-E01F-4B8D-9CE2-43C34723DCA2}" destId="{2E66A1B9-FA8C-4A3D-B02C-6BC10D3D66BF}" srcOrd="0" destOrd="0" parTransId="{D16AE91F-BA6B-491F-BA73-D3348834BE66}" sibTransId="{31B6F4AE-ED3C-4C97-957E-E03FD391E581}"/>
    <dgm:cxn modelId="{819CD3EF-CFB6-413F-915A-DD9519E7CC1E}" type="presOf" srcId="{6D78E8BA-9928-4C1A-93CB-11E6B55F9A62}" destId="{F23949DD-0088-41DD-A002-2F600AF7ED74}" srcOrd="1" destOrd="0" presId="urn:microsoft.com/office/officeart/2005/8/layout/vProcess5"/>
    <dgm:cxn modelId="{477FC6F2-A620-483D-94C0-9B1BAB1FC482}" type="presOf" srcId="{2E66A1B9-FA8C-4A3D-B02C-6BC10D3D66BF}" destId="{06316836-2395-4AF6-B421-CA8BABFEE303}" srcOrd="0" destOrd="0" presId="urn:microsoft.com/office/officeart/2005/8/layout/vProcess5"/>
    <dgm:cxn modelId="{31E6AAF3-7BD8-46BF-A3FF-F920C3B7D28D}" srcId="{51EF4066-E01F-4B8D-9CE2-43C34723DCA2}" destId="{DFB37EE8-6C71-49FA-AE57-43BDCCCF9FAF}" srcOrd="2" destOrd="0" parTransId="{3C3C9139-E085-4739-9454-CBC5A096FE5A}" sibTransId="{34A63CC5-3CD9-417C-8422-E4D80E95C81F}"/>
    <dgm:cxn modelId="{DD7220E2-E8C1-48AC-8971-1FF9AC394A9F}" type="presParOf" srcId="{89F2B6C8-9E56-4631-872B-EFE4797FB2CF}" destId="{4886BB77-C8CA-4262-991B-844E6021834B}" srcOrd="0" destOrd="0" presId="urn:microsoft.com/office/officeart/2005/8/layout/vProcess5"/>
    <dgm:cxn modelId="{94609C25-F6A6-40CA-B7E2-109B1DA214DA}" type="presParOf" srcId="{89F2B6C8-9E56-4631-872B-EFE4797FB2CF}" destId="{06316836-2395-4AF6-B421-CA8BABFEE303}" srcOrd="1" destOrd="0" presId="urn:microsoft.com/office/officeart/2005/8/layout/vProcess5"/>
    <dgm:cxn modelId="{9A0C3CD2-0F79-42C2-B1D3-BAF2FDE3B807}" type="presParOf" srcId="{89F2B6C8-9E56-4631-872B-EFE4797FB2CF}" destId="{A2E3F527-9CE2-402E-99AA-682842DFB5E8}" srcOrd="2" destOrd="0" presId="urn:microsoft.com/office/officeart/2005/8/layout/vProcess5"/>
    <dgm:cxn modelId="{A0713B18-057E-41DF-B581-214D57D6C1F2}" type="presParOf" srcId="{89F2B6C8-9E56-4631-872B-EFE4797FB2CF}" destId="{F87B42F1-B795-4DAA-B6E9-60F795D6324D}" srcOrd="3" destOrd="0" presId="urn:microsoft.com/office/officeart/2005/8/layout/vProcess5"/>
    <dgm:cxn modelId="{A750177B-3066-43FD-96CD-B516C739A35B}" type="presParOf" srcId="{89F2B6C8-9E56-4631-872B-EFE4797FB2CF}" destId="{51348779-745A-43C1-8FBB-F1880C34D859}" srcOrd="4" destOrd="0" presId="urn:microsoft.com/office/officeart/2005/8/layout/vProcess5"/>
    <dgm:cxn modelId="{931F7BFA-C5F9-49C9-9928-CE425397EA65}" type="presParOf" srcId="{89F2B6C8-9E56-4631-872B-EFE4797FB2CF}" destId="{2FBF7061-74FE-4FA5-B06D-C68EB1171511}" srcOrd="5" destOrd="0" presId="urn:microsoft.com/office/officeart/2005/8/layout/vProcess5"/>
    <dgm:cxn modelId="{F2D67E17-7BAA-47FC-9B5C-A912C32A4F8D}" type="presParOf" srcId="{89F2B6C8-9E56-4631-872B-EFE4797FB2CF}" destId="{8D1D4BBC-315E-48F0-A58F-244E570BF5B6}" srcOrd="6" destOrd="0" presId="urn:microsoft.com/office/officeart/2005/8/layout/vProcess5"/>
    <dgm:cxn modelId="{E093104A-BC2E-4315-82C4-1F828E705C06}" type="presParOf" srcId="{89F2B6C8-9E56-4631-872B-EFE4797FB2CF}" destId="{F23949DD-0088-41DD-A002-2F600AF7ED74}" srcOrd="7" destOrd="0" presId="urn:microsoft.com/office/officeart/2005/8/layout/vProcess5"/>
    <dgm:cxn modelId="{4CC514D2-2F8C-4F00-8464-53605F2698C4}" type="presParOf" srcId="{89F2B6C8-9E56-4631-872B-EFE4797FB2CF}" destId="{1647BF3C-D553-4C27-B88C-965B762D834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5C387F-1DD4-47A2-92FD-3AB328221FF2}" type="doc">
      <dgm:prSet loTypeId="urn:microsoft.com/office/officeart/2005/8/layout/process1" loCatId="process" qsTypeId="urn:microsoft.com/office/officeart/2005/8/quickstyle/simple3" qsCatId="simple" csTypeId="urn:microsoft.com/office/officeart/2005/8/colors/colorful3" csCatId="colorful" phldr="1"/>
      <dgm:spPr/>
    </dgm:pt>
    <dgm:pt modelId="{2A41B1D7-B99B-4C67-BCE3-B36A27318D86}">
      <dgm:prSet phldrT="[Text]" custT="1"/>
      <dgm:spPr/>
      <dgm:t>
        <a:bodyPr/>
        <a:lstStyle/>
        <a:p>
          <a:pPr algn="ctr"/>
          <a:r>
            <a:rPr lang="en-US" sz="2400">
              <a:latin typeface="Arain"/>
            </a:rPr>
            <a:t>Tác dụng thay đổi hoạt động của trẻ nhằm chống lại sự mệt mỏi giúp trẻ dễ tập trung chú ý vào hoạt động tiếp theo.</a:t>
          </a:r>
          <a:endParaRPr lang="en-US" sz="2400" dirty="0">
            <a:latin typeface="Arain"/>
          </a:endParaRPr>
        </a:p>
      </dgm:t>
    </dgm:pt>
    <dgm:pt modelId="{E9CA3B06-D618-479F-9802-EB1007F1EBB9}" type="parTrans" cxnId="{88843DBB-86CB-41BC-95BD-E1475DB74D4C}">
      <dgm:prSet/>
      <dgm:spPr/>
      <dgm:t>
        <a:bodyPr/>
        <a:lstStyle/>
        <a:p>
          <a:endParaRPr lang="en-US"/>
        </a:p>
      </dgm:t>
    </dgm:pt>
    <dgm:pt modelId="{23ED5DD3-6004-4CC3-8EC7-8CCB5420AB0E}" type="sibTrans" cxnId="{88843DBB-86CB-41BC-95BD-E1475DB74D4C}">
      <dgm:prSet/>
      <dgm:spPr/>
      <dgm:t>
        <a:bodyPr/>
        <a:lstStyle/>
        <a:p>
          <a:endParaRPr lang="en-US"/>
        </a:p>
      </dgm:t>
    </dgm:pt>
    <dgm:pt modelId="{E9FB32E7-972D-4784-9B75-4C21E6E2C75A}">
      <dgm:prSet phldrT="[Text]" custT="1"/>
      <dgm:spPr/>
      <dgm:t>
        <a:bodyPr/>
        <a:lstStyle/>
        <a:p>
          <a:pPr algn="ctr"/>
          <a:r>
            <a:rPr lang="en-US" sz="2400" dirty="0" err="1">
              <a:latin typeface="Arain"/>
            </a:rPr>
            <a:t>Được</a:t>
          </a:r>
          <a:r>
            <a:rPr lang="en-US" sz="2400" dirty="0">
              <a:latin typeface="Arain"/>
            </a:rPr>
            <a:t> </a:t>
          </a:r>
          <a:r>
            <a:rPr lang="en-US" sz="2400" dirty="0" err="1">
              <a:latin typeface="Arain"/>
            </a:rPr>
            <a:t>tiến</a:t>
          </a:r>
          <a:r>
            <a:rPr lang="en-US" sz="2400" dirty="0">
              <a:latin typeface="Arain"/>
            </a:rPr>
            <a:t> </a:t>
          </a:r>
          <a:r>
            <a:rPr lang="en-US" sz="2400" dirty="0" err="1">
              <a:latin typeface="Arain"/>
            </a:rPr>
            <a:t>hành</a:t>
          </a:r>
          <a:r>
            <a:rPr lang="en-US" sz="2400" dirty="0">
              <a:latin typeface="Arain"/>
            </a:rPr>
            <a:t> </a:t>
          </a:r>
          <a:r>
            <a:rPr lang="en-US" sz="2400" dirty="0" err="1">
              <a:latin typeface="Arain"/>
            </a:rPr>
            <a:t>trong</a:t>
          </a:r>
          <a:r>
            <a:rPr lang="en-US" sz="2400" dirty="0">
              <a:latin typeface="Arain"/>
            </a:rPr>
            <a:t> </a:t>
          </a:r>
          <a:r>
            <a:rPr lang="en-US" sz="2400" dirty="0" err="1">
              <a:latin typeface="Arain"/>
            </a:rPr>
            <a:t>thời</a:t>
          </a:r>
          <a:r>
            <a:rPr lang="en-US" sz="2400" dirty="0">
              <a:latin typeface="Arain"/>
            </a:rPr>
            <a:t> </a:t>
          </a:r>
          <a:r>
            <a:rPr lang="en-US" sz="2400" dirty="0" err="1">
              <a:latin typeface="Arain"/>
            </a:rPr>
            <a:t>gian</a:t>
          </a:r>
          <a:r>
            <a:rPr lang="en-US" sz="2400" dirty="0">
              <a:latin typeface="Arain"/>
            </a:rPr>
            <a:t> </a:t>
          </a:r>
          <a:r>
            <a:rPr lang="en-US" sz="2400" dirty="0" err="1">
              <a:latin typeface="Arain"/>
            </a:rPr>
            <a:t>giữa</a:t>
          </a:r>
          <a:r>
            <a:rPr lang="en-US" sz="2400" dirty="0">
              <a:latin typeface="Arain"/>
            </a:rPr>
            <a:t> </a:t>
          </a:r>
          <a:r>
            <a:rPr lang="en-US" sz="2400" dirty="0" err="1">
              <a:latin typeface="Arain"/>
            </a:rPr>
            <a:t>những</a:t>
          </a:r>
          <a:r>
            <a:rPr lang="en-US" sz="2400" dirty="0">
              <a:latin typeface="Arain"/>
            </a:rPr>
            <a:t> </a:t>
          </a:r>
          <a:r>
            <a:rPr lang="en-US" sz="2400" dirty="0" err="1">
              <a:latin typeface="Arain"/>
            </a:rPr>
            <a:t>tiết</a:t>
          </a:r>
          <a:r>
            <a:rPr lang="en-US" sz="2400" dirty="0">
              <a:latin typeface="Arain"/>
            </a:rPr>
            <a:t> </a:t>
          </a:r>
          <a:r>
            <a:rPr lang="en-US" sz="2400" dirty="0" err="1">
              <a:latin typeface="Arain"/>
            </a:rPr>
            <a:t>học</a:t>
          </a:r>
          <a:r>
            <a:rPr lang="en-US" sz="2400" dirty="0">
              <a:latin typeface="Arain"/>
            </a:rPr>
            <a:t> hay </a:t>
          </a:r>
          <a:r>
            <a:rPr lang="en-US" sz="2400" dirty="0" err="1">
              <a:latin typeface="Arain"/>
            </a:rPr>
            <a:t>hoạt</a:t>
          </a:r>
          <a:r>
            <a:rPr lang="en-US" sz="2400" dirty="0">
              <a:latin typeface="Arain"/>
            </a:rPr>
            <a:t> </a:t>
          </a:r>
          <a:r>
            <a:rPr lang="en-US" sz="2400" dirty="0" err="1">
              <a:latin typeface="Arain"/>
            </a:rPr>
            <a:t>động</a:t>
          </a:r>
          <a:r>
            <a:rPr lang="en-US" sz="2400" dirty="0">
              <a:latin typeface="Arain"/>
            </a:rPr>
            <a:t> </a:t>
          </a:r>
          <a:r>
            <a:rPr lang="en-US" sz="2400" dirty="0" err="1">
              <a:latin typeface="Arain"/>
            </a:rPr>
            <a:t>đòi</a:t>
          </a:r>
          <a:r>
            <a:rPr lang="en-US" sz="2400" dirty="0">
              <a:latin typeface="Arain"/>
            </a:rPr>
            <a:t> </a:t>
          </a:r>
          <a:r>
            <a:rPr lang="en-US" sz="2400" dirty="0" err="1">
              <a:latin typeface="Arain"/>
            </a:rPr>
            <a:t>hỏi</a:t>
          </a:r>
          <a:r>
            <a:rPr lang="en-US" sz="2400" dirty="0">
              <a:latin typeface="Arain"/>
            </a:rPr>
            <a:t> </a:t>
          </a:r>
          <a:r>
            <a:rPr lang="en-US" sz="2400" dirty="0" err="1">
              <a:latin typeface="Arain"/>
            </a:rPr>
            <a:t>sự</a:t>
          </a:r>
          <a:r>
            <a:rPr lang="en-US" sz="2400" dirty="0">
              <a:latin typeface="Arain"/>
            </a:rPr>
            <a:t> </a:t>
          </a:r>
          <a:r>
            <a:rPr lang="en-US" sz="2400" dirty="0" err="1">
              <a:latin typeface="Arain"/>
            </a:rPr>
            <a:t>tập</a:t>
          </a:r>
          <a:r>
            <a:rPr lang="en-US" sz="2400" dirty="0">
              <a:latin typeface="Arain"/>
            </a:rPr>
            <a:t> </a:t>
          </a:r>
          <a:r>
            <a:rPr lang="en-US" sz="2400" dirty="0" err="1">
              <a:latin typeface="Arain"/>
            </a:rPr>
            <a:t>trung</a:t>
          </a:r>
          <a:r>
            <a:rPr lang="en-US" sz="2400" dirty="0">
              <a:latin typeface="Arain"/>
            </a:rPr>
            <a:t> </a:t>
          </a:r>
          <a:r>
            <a:rPr lang="en-US" sz="2400" dirty="0" err="1">
              <a:latin typeface="Arain"/>
            </a:rPr>
            <a:t>chú</a:t>
          </a:r>
          <a:r>
            <a:rPr lang="en-US" sz="2400" dirty="0">
              <a:latin typeface="Arain"/>
            </a:rPr>
            <a:t> ý </a:t>
          </a:r>
          <a:r>
            <a:rPr lang="en-US" sz="2400" dirty="0" err="1">
              <a:latin typeface="Arain"/>
            </a:rPr>
            <a:t>của</a:t>
          </a:r>
          <a:r>
            <a:rPr lang="en-US" sz="2400" dirty="0">
              <a:latin typeface="Arain"/>
            </a:rPr>
            <a:t> </a:t>
          </a:r>
          <a:r>
            <a:rPr lang="en-US" sz="2400" dirty="0" err="1">
              <a:latin typeface="Arain"/>
            </a:rPr>
            <a:t>trẻ</a:t>
          </a:r>
          <a:r>
            <a:rPr lang="en-US" sz="2400" dirty="0">
              <a:latin typeface="Arain"/>
            </a:rPr>
            <a:t>, </a:t>
          </a:r>
          <a:r>
            <a:rPr lang="en-US" sz="2400" dirty="0" err="1">
              <a:latin typeface="Arain"/>
            </a:rPr>
            <a:t>cô</a:t>
          </a:r>
          <a:r>
            <a:rPr lang="en-US" sz="2400" dirty="0">
              <a:latin typeface="Arain"/>
            </a:rPr>
            <a:t> </a:t>
          </a:r>
          <a:r>
            <a:rPr lang="en-US" sz="2400" dirty="0" err="1">
              <a:latin typeface="Arain"/>
            </a:rPr>
            <a:t>cho</a:t>
          </a:r>
          <a:r>
            <a:rPr lang="en-US" sz="2400" dirty="0">
              <a:latin typeface="Arain"/>
            </a:rPr>
            <a:t> </a:t>
          </a:r>
          <a:r>
            <a:rPr lang="en-US" sz="2400" dirty="0" err="1">
              <a:latin typeface="Arain"/>
            </a:rPr>
            <a:t>trẻ</a:t>
          </a:r>
          <a:r>
            <a:rPr lang="en-US" sz="2400" dirty="0">
              <a:latin typeface="Arain"/>
            </a:rPr>
            <a:t> </a:t>
          </a:r>
          <a:r>
            <a:rPr lang="en-US" sz="2400" dirty="0" err="1">
              <a:latin typeface="Arain"/>
            </a:rPr>
            <a:t>tiến</a:t>
          </a:r>
          <a:r>
            <a:rPr lang="en-US" sz="2400" dirty="0">
              <a:latin typeface="Arain"/>
            </a:rPr>
            <a:t> </a:t>
          </a:r>
          <a:r>
            <a:rPr lang="en-US" sz="2400" dirty="0" err="1">
              <a:latin typeface="Arain"/>
            </a:rPr>
            <a:t>hành</a:t>
          </a:r>
          <a:r>
            <a:rPr lang="en-US" sz="2400" dirty="0">
              <a:latin typeface="Arain"/>
            </a:rPr>
            <a:t> </a:t>
          </a:r>
          <a:r>
            <a:rPr lang="en-US" sz="2400" dirty="0" err="1">
              <a:latin typeface="Arain"/>
            </a:rPr>
            <a:t>tại</a:t>
          </a:r>
          <a:r>
            <a:rPr lang="en-US" sz="2400" dirty="0">
              <a:latin typeface="Arain"/>
            </a:rPr>
            <a:t> </a:t>
          </a:r>
          <a:r>
            <a:rPr lang="en-US" sz="2400" dirty="0" err="1">
              <a:latin typeface="Arain"/>
            </a:rPr>
            <a:t>chỗ</a:t>
          </a:r>
          <a:r>
            <a:rPr lang="en-US" sz="2400" dirty="0">
              <a:latin typeface="Arain"/>
            </a:rPr>
            <a:t> </a:t>
          </a:r>
          <a:r>
            <a:rPr lang="en-US" sz="2400" dirty="0" err="1">
              <a:latin typeface="Arain"/>
            </a:rPr>
            <a:t>một</a:t>
          </a:r>
          <a:r>
            <a:rPr lang="en-US" sz="2400" dirty="0">
              <a:latin typeface="Arain"/>
            </a:rPr>
            <a:t> </a:t>
          </a:r>
          <a:r>
            <a:rPr lang="en-US" sz="2400" dirty="0" err="1">
              <a:latin typeface="Arain"/>
            </a:rPr>
            <a:t>số</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quen</a:t>
          </a:r>
          <a:r>
            <a:rPr lang="en-US" sz="2400" dirty="0">
              <a:latin typeface="Arain"/>
            </a:rPr>
            <a:t> </a:t>
          </a:r>
          <a:r>
            <a:rPr lang="en-US" sz="2400" dirty="0" err="1">
              <a:latin typeface="Arain"/>
            </a:rPr>
            <a:t>thuộc</a:t>
          </a:r>
          <a:r>
            <a:rPr lang="en-US" sz="2400" dirty="0">
              <a:latin typeface="Arain"/>
            </a:rPr>
            <a:t>.</a:t>
          </a:r>
        </a:p>
      </dgm:t>
    </dgm:pt>
    <dgm:pt modelId="{BC7FA70C-17FC-41D9-BCFF-476EA4C29F34}" type="parTrans" cxnId="{8E46474C-8F0E-4145-AC54-DDA0691B854D}">
      <dgm:prSet/>
      <dgm:spPr/>
      <dgm:t>
        <a:bodyPr/>
        <a:lstStyle/>
        <a:p>
          <a:endParaRPr lang="en-US"/>
        </a:p>
      </dgm:t>
    </dgm:pt>
    <dgm:pt modelId="{C7BB8EDF-AB29-49E3-ADB4-D77311F16C2B}" type="sibTrans" cxnId="{8E46474C-8F0E-4145-AC54-DDA0691B854D}">
      <dgm:prSet/>
      <dgm:spPr/>
      <dgm:t>
        <a:bodyPr/>
        <a:lstStyle/>
        <a:p>
          <a:endParaRPr lang="en-US"/>
        </a:p>
      </dgm:t>
    </dgm:pt>
    <dgm:pt modelId="{D892D618-A949-4447-B68E-F9F96C5C7618}">
      <dgm:prSet phldrT="[Text]" custT="1"/>
      <dgm:spPr/>
      <dgm:t>
        <a:bodyPr/>
        <a:lstStyle/>
        <a:p>
          <a:pPr algn="ctr"/>
          <a:r>
            <a:rPr lang="en-US" sz="2400" dirty="0" err="1">
              <a:latin typeface="Arain"/>
            </a:rPr>
            <a:t>Được</a:t>
          </a:r>
          <a:r>
            <a:rPr lang="en-US" sz="2400" dirty="0">
              <a:latin typeface="Arain"/>
            </a:rPr>
            <a:t> </a:t>
          </a:r>
          <a:r>
            <a:rPr lang="en-US" sz="2400" dirty="0" err="1">
              <a:latin typeface="Arain"/>
            </a:rPr>
            <a:t>tiến</a:t>
          </a:r>
          <a:r>
            <a:rPr lang="en-US" sz="2400" dirty="0">
              <a:latin typeface="Arain"/>
            </a:rPr>
            <a:t> </a:t>
          </a:r>
          <a:r>
            <a:rPr lang="en-US" sz="2400" dirty="0" err="1">
              <a:latin typeface="Arain"/>
            </a:rPr>
            <a:t>hành</a:t>
          </a:r>
          <a:r>
            <a:rPr lang="en-US" sz="2400" dirty="0">
              <a:latin typeface="Arain"/>
            </a:rPr>
            <a:t> </a:t>
          </a:r>
          <a:r>
            <a:rPr lang="en-US" sz="2400" dirty="0" err="1">
              <a:latin typeface="Arain"/>
            </a:rPr>
            <a:t>sau</a:t>
          </a:r>
          <a:r>
            <a:rPr lang="en-US" sz="2400" dirty="0">
              <a:latin typeface="Arain"/>
            </a:rPr>
            <a:t> </a:t>
          </a:r>
          <a:r>
            <a:rPr lang="en-US" sz="2400" dirty="0" err="1">
              <a:latin typeface="Arain"/>
            </a:rPr>
            <a:t>khi</a:t>
          </a:r>
          <a:r>
            <a:rPr lang="en-US" sz="2400" dirty="0">
              <a:latin typeface="Arain"/>
            </a:rPr>
            <a:t> </a:t>
          </a:r>
          <a:r>
            <a:rPr lang="en-US" sz="2400" dirty="0" err="1">
              <a:latin typeface="Arain"/>
            </a:rPr>
            <a:t>trẻ</a:t>
          </a:r>
          <a:r>
            <a:rPr lang="en-US" sz="2400" dirty="0">
              <a:latin typeface="Arain"/>
            </a:rPr>
            <a:t> </a:t>
          </a:r>
          <a:r>
            <a:rPr lang="en-US" sz="2400" dirty="0" err="1">
              <a:latin typeface="Arain"/>
            </a:rPr>
            <a:t>ngủ</a:t>
          </a:r>
          <a:r>
            <a:rPr lang="en-US" sz="2400" dirty="0">
              <a:latin typeface="Arain"/>
            </a:rPr>
            <a:t> </a:t>
          </a:r>
          <a:r>
            <a:rPr lang="en-US" sz="2400" dirty="0" err="1">
              <a:latin typeface="Arain"/>
            </a:rPr>
            <a:t>trưa</a:t>
          </a:r>
          <a:r>
            <a:rPr lang="en-US" sz="2400" dirty="0">
              <a:latin typeface="Arain"/>
            </a:rPr>
            <a:t>, </a:t>
          </a:r>
          <a:r>
            <a:rPr lang="en-US" sz="2400" dirty="0" err="1">
              <a:latin typeface="Arain"/>
            </a:rPr>
            <a:t>thực</a:t>
          </a:r>
          <a:r>
            <a:rPr lang="en-US" sz="2400" dirty="0">
              <a:latin typeface="Arain"/>
            </a:rPr>
            <a:t> </a:t>
          </a:r>
          <a:r>
            <a:rPr lang="en-US" sz="2400" dirty="0" err="1">
              <a:latin typeface="Arain"/>
            </a:rPr>
            <a:t>hiện</a:t>
          </a:r>
          <a:r>
            <a:rPr lang="en-US" sz="2400" dirty="0">
              <a:latin typeface="Arain"/>
            </a:rPr>
            <a:t> </a:t>
          </a:r>
          <a:r>
            <a:rPr lang="en-US" sz="2400" dirty="0" err="1">
              <a:latin typeface="Arain"/>
            </a:rPr>
            <a:t>những</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nhẹ</a:t>
          </a:r>
          <a:r>
            <a:rPr lang="en-US" sz="2400" dirty="0">
              <a:latin typeface="Arain"/>
            </a:rPr>
            <a:t> </a:t>
          </a:r>
          <a:r>
            <a:rPr lang="en-US" sz="2400" dirty="0" err="1">
              <a:latin typeface="Arain"/>
            </a:rPr>
            <a:t>nhàng</a:t>
          </a:r>
          <a:r>
            <a:rPr lang="en-US" sz="2400" dirty="0">
              <a:latin typeface="Arain"/>
            </a:rPr>
            <a:t> </a:t>
          </a:r>
          <a:r>
            <a:rPr lang="en-US" sz="2400" dirty="0" err="1">
              <a:latin typeface="Arain"/>
            </a:rPr>
            <a:t>giúp</a:t>
          </a:r>
          <a:r>
            <a:rPr lang="en-US" sz="2400" dirty="0">
              <a:latin typeface="Arain"/>
            </a:rPr>
            <a:t> </a:t>
          </a:r>
          <a:r>
            <a:rPr lang="en-US" sz="2400" dirty="0" err="1">
              <a:latin typeface="Arain"/>
            </a:rPr>
            <a:t>trẻ</a:t>
          </a:r>
          <a:r>
            <a:rPr lang="en-US" sz="2400" dirty="0">
              <a:latin typeface="Arain"/>
            </a:rPr>
            <a:t> </a:t>
          </a:r>
          <a:r>
            <a:rPr lang="en-US" sz="2400" dirty="0" err="1">
              <a:latin typeface="Arain"/>
            </a:rPr>
            <a:t>tỉnh</a:t>
          </a:r>
          <a:r>
            <a:rPr lang="en-US" sz="2400" dirty="0">
              <a:latin typeface="Arain"/>
            </a:rPr>
            <a:t> </a:t>
          </a:r>
          <a:r>
            <a:rPr lang="en-US" sz="2400" dirty="0" err="1">
              <a:latin typeface="Arain"/>
            </a:rPr>
            <a:t>táo</a:t>
          </a:r>
          <a:r>
            <a:rPr lang="en-US" sz="2400" dirty="0">
              <a:latin typeface="Arain"/>
            </a:rPr>
            <a:t> </a:t>
          </a:r>
          <a:r>
            <a:rPr lang="en-US" sz="2400" dirty="0" err="1">
              <a:latin typeface="Arain"/>
            </a:rPr>
            <a:t>sau</a:t>
          </a:r>
          <a:r>
            <a:rPr lang="en-US" sz="2400" dirty="0">
              <a:latin typeface="Arain"/>
            </a:rPr>
            <a:t> </a:t>
          </a:r>
          <a:r>
            <a:rPr lang="en-US" sz="2400" dirty="0" err="1">
              <a:latin typeface="Arain"/>
            </a:rPr>
            <a:t>giấc</a:t>
          </a:r>
          <a:r>
            <a:rPr lang="en-US" sz="2400" dirty="0">
              <a:latin typeface="Arain"/>
            </a:rPr>
            <a:t> </a:t>
          </a:r>
          <a:r>
            <a:rPr lang="en-US" sz="2400" dirty="0" err="1">
              <a:latin typeface="Arain"/>
            </a:rPr>
            <a:t>ngủ</a:t>
          </a:r>
          <a:r>
            <a:rPr lang="en-US" sz="2400" dirty="0">
              <a:latin typeface="Arain"/>
            </a:rPr>
            <a:t>.</a:t>
          </a:r>
        </a:p>
      </dgm:t>
    </dgm:pt>
    <dgm:pt modelId="{5E414545-36C0-49A5-9D64-BD790A82479E}" type="parTrans" cxnId="{CE826693-702C-400B-80E1-B268858651AC}">
      <dgm:prSet/>
      <dgm:spPr/>
      <dgm:t>
        <a:bodyPr/>
        <a:lstStyle/>
        <a:p>
          <a:endParaRPr lang="en-US"/>
        </a:p>
      </dgm:t>
    </dgm:pt>
    <dgm:pt modelId="{A12306F7-202A-4005-AA09-292D6895373F}" type="sibTrans" cxnId="{CE826693-702C-400B-80E1-B268858651AC}">
      <dgm:prSet/>
      <dgm:spPr/>
      <dgm:t>
        <a:bodyPr/>
        <a:lstStyle/>
        <a:p>
          <a:endParaRPr lang="en-US"/>
        </a:p>
      </dgm:t>
    </dgm:pt>
    <dgm:pt modelId="{A2E09C67-6EAA-421F-BC78-DD2CA762842E}" type="pres">
      <dgm:prSet presAssocID="{185C387F-1DD4-47A2-92FD-3AB328221FF2}" presName="Name0" presStyleCnt="0">
        <dgm:presLayoutVars>
          <dgm:dir/>
          <dgm:resizeHandles val="exact"/>
        </dgm:presLayoutVars>
      </dgm:prSet>
      <dgm:spPr/>
    </dgm:pt>
    <dgm:pt modelId="{AE955CD2-97C4-46CE-86AE-EBF4EAB9338E}" type="pres">
      <dgm:prSet presAssocID="{2A41B1D7-B99B-4C67-BCE3-B36A27318D86}" presName="node" presStyleLbl="node1" presStyleIdx="0" presStyleCnt="3" custScaleX="100411" custScaleY="242296">
        <dgm:presLayoutVars>
          <dgm:bulletEnabled val="1"/>
        </dgm:presLayoutVars>
      </dgm:prSet>
      <dgm:spPr/>
    </dgm:pt>
    <dgm:pt modelId="{73823773-6F36-4C9F-BD05-D7763AC40490}" type="pres">
      <dgm:prSet presAssocID="{23ED5DD3-6004-4CC3-8EC7-8CCB5420AB0E}" presName="sibTrans" presStyleLbl="sibTrans2D1" presStyleIdx="0" presStyleCnt="2"/>
      <dgm:spPr/>
    </dgm:pt>
    <dgm:pt modelId="{8849269B-E8B6-4CC8-BEF2-CD7816739042}" type="pres">
      <dgm:prSet presAssocID="{23ED5DD3-6004-4CC3-8EC7-8CCB5420AB0E}" presName="connectorText" presStyleLbl="sibTrans2D1" presStyleIdx="0" presStyleCnt="2"/>
      <dgm:spPr/>
    </dgm:pt>
    <dgm:pt modelId="{10D7E39A-E47F-497F-9486-84B4686E1A46}" type="pres">
      <dgm:prSet presAssocID="{E9FB32E7-972D-4784-9B75-4C21E6E2C75A}" presName="node" presStyleLbl="node1" presStyleIdx="1" presStyleCnt="3" custScaleX="100411" custScaleY="242296">
        <dgm:presLayoutVars>
          <dgm:bulletEnabled val="1"/>
        </dgm:presLayoutVars>
      </dgm:prSet>
      <dgm:spPr/>
    </dgm:pt>
    <dgm:pt modelId="{8D822604-49FE-4B18-B1C1-1416B7954C10}" type="pres">
      <dgm:prSet presAssocID="{C7BB8EDF-AB29-49E3-ADB4-D77311F16C2B}" presName="sibTrans" presStyleLbl="sibTrans2D1" presStyleIdx="1" presStyleCnt="2"/>
      <dgm:spPr/>
    </dgm:pt>
    <dgm:pt modelId="{692A6F3E-D78E-4642-907B-6277EE73865F}" type="pres">
      <dgm:prSet presAssocID="{C7BB8EDF-AB29-49E3-ADB4-D77311F16C2B}" presName="connectorText" presStyleLbl="sibTrans2D1" presStyleIdx="1" presStyleCnt="2"/>
      <dgm:spPr/>
    </dgm:pt>
    <dgm:pt modelId="{C9A43B9E-C95F-4875-BE70-4241BBC5B6C4}" type="pres">
      <dgm:prSet presAssocID="{D892D618-A949-4447-B68E-F9F96C5C7618}" presName="node" presStyleLbl="node1" presStyleIdx="2" presStyleCnt="3" custScaleX="100411" custScaleY="242296" custLinFactNeighborX="-4209" custLinFactNeighborY="0">
        <dgm:presLayoutVars>
          <dgm:bulletEnabled val="1"/>
        </dgm:presLayoutVars>
      </dgm:prSet>
      <dgm:spPr/>
    </dgm:pt>
  </dgm:ptLst>
  <dgm:cxnLst>
    <dgm:cxn modelId="{0A558015-6B45-42E1-A902-0DBDE8B9FFD6}" type="presOf" srcId="{23ED5DD3-6004-4CC3-8EC7-8CCB5420AB0E}" destId="{8849269B-E8B6-4CC8-BEF2-CD7816739042}" srcOrd="1" destOrd="0" presId="urn:microsoft.com/office/officeart/2005/8/layout/process1"/>
    <dgm:cxn modelId="{8789912F-D6CB-4388-9E1F-151BF635BD6F}" type="presOf" srcId="{E9FB32E7-972D-4784-9B75-4C21E6E2C75A}" destId="{10D7E39A-E47F-497F-9486-84B4686E1A46}" srcOrd="0" destOrd="0" presId="urn:microsoft.com/office/officeart/2005/8/layout/process1"/>
    <dgm:cxn modelId="{5315583B-D8DB-4B88-A283-8C74AD8F9448}" type="presOf" srcId="{C7BB8EDF-AB29-49E3-ADB4-D77311F16C2B}" destId="{8D822604-49FE-4B18-B1C1-1416B7954C10}" srcOrd="0" destOrd="0" presId="urn:microsoft.com/office/officeart/2005/8/layout/process1"/>
    <dgm:cxn modelId="{EAA36663-BFAE-4AA2-954C-949267928DC9}" type="presOf" srcId="{D892D618-A949-4447-B68E-F9F96C5C7618}" destId="{C9A43B9E-C95F-4875-BE70-4241BBC5B6C4}" srcOrd="0" destOrd="0" presId="urn:microsoft.com/office/officeart/2005/8/layout/process1"/>
    <dgm:cxn modelId="{9459D368-9B71-4D6C-90C4-4B9E540C33AC}" type="presOf" srcId="{23ED5DD3-6004-4CC3-8EC7-8CCB5420AB0E}" destId="{73823773-6F36-4C9F-BD05-D7763AC40490}" srcOrd="0" destOrd="0" presId="urn:microsoft.com/office/officeart/2005/8/layout/process1"/>
    <dgm:cxn modelId="{8E46474C-8F0E-4145-AC54-DDA0691B854D}" srcId="{185C387F-1DD4-47A2-92FD-3AB328221FF2}" destId="{E9FB32E7-972D-4784-9B75-4C21E6E2C75A}" srcOrd="1" destOrd="0" parTransId="{BC7FA70C-17FC-41D9-BCFF-476EA4C29F34}" sibTransId="{C7BB8EDF-AB29-49E3-ADB4-D77311F16C2B}"/>
    <dgm:cxn modelId="{5C4D8172-6575-475E-86B9-BB3C16DFDD72}" type="presOf" srcId="{185C387F-1DD4-47A2-92FD-3AB328221FF2}" destId="{A2E09C67-6EAA-421F-BC78-DD2CA762842E}" srcOrd="0" destOrd="0" presId="urn:microsoft.com/office/officeart/2005/8/layout/process1"/>
    <dgm:cxn modelId="{CE826693-702C-400B-80E1-B268858651AC}" srcId="{185C387F-1DD4-47A2-92FD-3AB328221FF2}" destId="{D892D618-A949-4447-B68E-F9F96C5C7618}" srcOrd="2" destOrd="0" parTransId="{5E414545-36C0-49A5-9D64-BD790A82479E}" sibTransId="{A12306F7-202A-4005-AA09-292D6895373F}"/>
    <dgm:cxn modelId="{88843DBB-86CB-41BC-95BD-E1475DB74D4C}" srcId="{185C387F-1DD4-47A2-92FD-3AB328221FF2}" destId="{2A41B1D7-B99B-4C67-BCE3-B36A27318D86}" srcOrd="0" destOrd="0" parTransId="{E9CA3B06-D618-479F-9802-EB1007F1EBB9}" sibTransId="{23ED5DD3-6004-4CC3-8EC7-8CCB5420AB0E}"/>
    <dgm:cxn modelId="{E7CC5BCE-99B4-4C8E-B710-F993E8A27EC3}" type="presOf" srcId="{C7BB8EDF-AB29-49E3-ADB4-D77311F16C2B}" destId="{692A6F3E-D78E-4642-907B-6277EE73865F}" srcOrd="1" destOrd="0" presId="urn:microsoft.com/office/officeart/2005/8/layout/process1"/>
    <dgm:cxn modelId="{5FC597FE-BBDA-4616-A4DF-C9FB5EFE7909}" type="presOf" srcId="{2A41B1D7-B99B-4C67-BCE3-B36A27318D86}" destId="{AE955CD2-97C4-46CE-86AE-EBF4EAB9338E}" srcOrd="0" destOrd="0" presId="urn:microsoft.com/office/officeart/2005/8/layout/process1"/>
    <dgm:cxn modelId="{5884D1A2-EB3B-4109-86F1-C55BBC718F2E}" type="presParOf" srcId="{A2E09C67-6EAA-421F-BC78-DD2CA762842E}" destId="{AE955CD2-97C4-46CE-86AE-EBF4EAB9338E}" srcOrd="0" destOrd="0" presId="urn:microsoft.com/office/officeart/2005/8/layout/process1"/>
    <dgm:cxn modelId="{14E5429C-CC6E-40F6-927E-1926F5D6F0FA}" type="presParOf" srcId="{A2E09C67-6EAA-421F-BC78-DD2CA762842E}" destId="{73823773-6F36-4C9F-BD05-D7763AC40490}" srcOrd="1" destOrd="0" presId="urn:microsoft.com/office/officeart/2005/8/layout/process1"/>
    <dgm:cxn modelId="{7D8ADFD7-F809-4B0A-8E0F-92E255D208A8}" type="presParOf" srcId="{73823773-6F36-4C9F-BD05-D7763AC40490}" destId="{8849269B-E8B6-4CC8-BEF2-CD7816739042}" srcOrd="0" destOrd="0" presId="urn:microsoft.com/office/officeart/2005/8/layout/process1"/>
    <dgm:cxn modelId="{63E5A16A-1653-471F-9981-62476148002D}" type="presParOf" srcId="{A2E09C67-6EAA-421F-BC78-DD2CA762842E}" destId="{10D7E39A-E47F-497F-9486-84B4686E1A46}" srcOrd="2" destOrd="0" presId="urn:microsoft.com/office/officeart/2005/8/layout/process1"/>
    <dgm:cxn modelId="{1F3263B5-B331-4DE6-BA60-410A2BF84DBB}" type="presParOf" srcId="{A2E09C67-6EAA-421F-BC78-DD2CA762842E}" destId="{8D822604-49FE-4B18-B1C1-1416B7954C10}" srcOrd="3" destOrd="0" presId="urn:microsoft.com/office/officeart/2005/8/layout/process1"/>
    <dgm:cxn modelId="{473A86F6-FE97-480F-B448-1787E2000255}" type="presParOf" srcId="{8D822604-49FE-4B18-B1C1-1416B7954C10}" destId="{692A6F3E-D78E-4642-907B-6277EE73865F}" srcOrd="0" destOrd="0" presId="urn:microsoft.com/office/officeart/2005/8/layout/process1"/>
    <dgm:cxn modelId="{20F79E3B-E4CA-4051-861D-46FF2C1FFFBE}" type="presParOf" srcId="{A2E09C67-6EAA-421F-BC78-DD2CA762842E}" destId="{C9A43B9E-C95F-4875-BE70-4241BBC5B6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AD1B5B-EECD-4992-9849-02FD6C833CA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D7EF9FA-656D-4E0B-A1E7-1C0B8860E549}">
      <dgm:prSet phldrT="[Text]" custT="1"/>
      <dgm:spPr>
        <a:blipFill rotWithShape="0">
          <a:blip xmlns:r="http://schemas.openxmlformats.org/officeDocument/2006/relationships" r:embed="rId1"/>
          <a:stretch>
            <a:fillRect/>
          </a:stretch>
        </a:blipFill>
      </dgm:spPr>
      <dgm:t>
        <a:bodyPr/>
        <a:lstStyle/>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r>
            <a:rPr lang="en-US" sz="2800" dirty="0">
              <a:solidFill>
                <a:srgbClr val="0000FF"/>
              </a:solidFill>
              <a:latin typeface="Arain"/>
            </a:rPr>
            <a:t>+ </a:t>
          </a:r>
          <a:r>
            <a:rPr lang="en-US" sz="2800" dirty="0" err="1">
              <a:solidFill>
                <a:srgbClr val="0000FF"/>
              </a:solidFill>
              <a:latin typeface="Arain"/>
            </a:rPr>
            <a:t>Trò</a:t>
          </a:r>
          <a:r>
            <a:rPr lang="en-US" sz="2800" dirty="0">
              <a:solidFill>
                <a:srgbClr val="0000FF"/>
              </a:solidFill>
              <a:latin typeface="Arain"/>
            </a:rPr>
            <a:t> </a:t>
          </a:r>
          <a:r>
            <a:rPr lang="en-US" sz="2800" dirty="0" err="1">
              <a:solidFill>
                <a:srgbClr val="0000FF"/>
              </a:solidFill>
              <a:latin typeface="Arain"/>
            </a:rPr>
            <a:t>chơi</a:t>
          </a:r>
          <a:r>
            <a:rPr lang="en-US" sz="2800" dirty="0">
              <a:solidFill>
                <a:srgbClr val="0000FF"/>
              </a:solidFill>
              <a:latin typeface="Arain"/>
            </a:rPr>
            <a:t> </a:t>
          </a:r>
          <a:r>
            <a:rPr lang="en-US" sz="2800" dirty="0" err="1">
              <a:solidFill>
                <a:srgbClr val="0000FF"/>
              </a:solidFill>
              <a:latin typeface="Arain"/>
            </a:rPr>
            <a:t>vận</a:t>
          </a:r>
          <a:r>
            <a:rPr lang="en-US" sz="2800" dirty="0">
              <a:solidFill>
                <a:srgbClr val="0000FF"/>
              </a:solidFill>
              <a:latin typeface="Arain"/>
            </a:rPr>
            <a:t> </a:t>
          </a:r>
          <a:r>
            <a:rPr lang="en-US" sz="2800" dirty="0" err="1">
              <a:solidFill>
                <a:srgbClr val="0000FF"/>
              </a:solidFill>
              <a:latin typeface="Arain"/>
            </a:rPr>
            <a:t>động</a:t>
          </a:r>
          <a:endParaRPr lang="en-US" sz="2800" dirty="0">
            <a:solidFill>
              <a:srgbClr val="0000FF"/>
            </a:solidFill>
            <a:latin typeface="Arain"/>
          </a:endParaRPr>
        </a:p>
        <a:p>
          <a:pPr algn="ctr"/>
          <a:endParaRPr lang="en-US" sz="2000" dirty="0"/>
        </a:p>
      </dgm:t>
    </dgm:pt>
    <dgm:pt modelId="{47C5237E-12C9-445A-8CAD-E2A9DD4587E3}" type="parTrans" cxnId="{25C99B55-D209-4FDF-A5B2-68EBEE2F2E96}">
      <dgm:prSet/>
      <dgm:spPr/>
      <dgm:t>
        <a:bodyPr/>
        <a:lstStyle/>
        <a:p>
          <a:endParaRPr lang="en-US"/>
        </a:p>
      </dgm:t>
    </dgm:pt>
    <dgm:pt modelId="{E0BB0E91-02FE-4CF1-972B-E54372F26977}" type="sibTrans" cxnId="{25C99B55-D209-4FDF-A5B2-68EBEE2F2E96}">
      <dgm:prSet/>
      <dgm:spPr/>
      <dgm:t>
        <a:bodyPr/>
        <a:lstStyle/>
        <a:p>
          <a:endParaRPr lang="en-US"/>
        </a:p>
      </dgm:t>
    </dgm:pt>
    <dgm:pt modelId="{D7BF5B18-F039-4311-8025-59E0294FDCB1}">
      <dgm:prSet phldrT="[Text]" custT="1"/>
      <dgm:spPr>
        <a:solidFill>
          <a:schemeClr val="accent6">
            <a:lumMod val="20000"/>
            <a:lumOff val="80000"/>
            <a:alpha val="90000"/>
          </a:schemeClr>
        </a:solidFill>
      </dgm:spPr>
      <dgm:t>
        <a:bodyPr/>
        <a:lstStyle/>
        <a:p>
          <a:pPr algn="just">
            <a:lnSpc>
              <a:spcPct val="150000"/>
            </a:lnSpc>
          </a:pPr>
          <a:r>
            <a:rPr lang="en-US" sz="2400" dirty="0">
              <a:latin typeface="Arain"/>
            </a:rPr>
            <a:t> </a:t>
          </a:r>
          <a:r>
            <a:rPr lang="en-US" sz="2400" dirty="0" err="1">
              <a:latin typeface="Arain"/>
            </a:rPr>
            <a:t>TCVĐ</a:t>
          </a:r>
          <a:r>
            <a:rPr lang="en-US" sz="2400" dirty="0">
              <a:latin typeface="Arain"/>
            </a:rPr>
            <a:t> </a:t>
          </a:r>
          <a:r>
            <a:rPr lang="en-US" sz="2400" dirty="0" err="1">
              <a:latin typeface="Arain"/>
            </a:rPr>
            <a:t>có</a:t>
          </a:r>
          <a:r>
            <a:rPr lang="en-US" sz="2400" dirty="0">
              <a:latin typeface="Arain"/>
            </a:rPr>
            <a:t> </a:t>
          </a:r>
          <a:r>
            <a:rPr lang="en-US" sz="2400" dirty="0" err="1">
              <a:latin typeface="Arain"/>
            </a:rPr>
            <a:t>thể</a:t>
          </a:r>
          <a:r>
            <a:rPr lang="en-US" sz="2400" dirty="0">
              <a:latin typeface="Arain"/>
            </a:rPr>
            <a:t> </a:t>
          </a:r>
          <a:r>
            <a:rPr lang="en-US" sz="2400" dirty="0" err="1">
              <a:latin typeface="Arain"/>
            </a:rPr>
            <a:t>tổ</a:t>
          </a:r>
          <a:r>
            <a:rPr lang="en-US" sz="2400" dirty="0">
              <a:latin typeface="Arain"/>
            </a:rPr>
            <a:t> </a:t>
          </a:r>
          <a:r>
            <a:rPr lang="en-US" sz="2400" dirty="0" err="1">
              <a:latin typeface="Arain"/>
            </a:rPr>
            <a:t>chức</a:t>
          </a:r>
          <a:r>
            <a:rPr lang="en-US" sz="2400" dirty="0">
              <a:latin typeface="Arain"/>
            </a:rPr>
            <a:t> </a:t>
          </a:r>
          <a:r>
            <a:rPr lang="en-US" sz="2400" dirty="0" err="1">
              <a:latin typeface="Arain"/>
            </a:rPr>
            <a:t>vào</a:t>
          </a:r>
          <a:r>
            <a:rPr lang="en-US" sz="2400" dirty="0">
              <a:latin typeface="Arain"/>
            </a:rPr>
            <a:t> </a:t>
          </a:r>
          <a:r>
            <a:rPr lang="en-US" sz="2400" dirty="0" err="1">
              <a:latin typeface="Arain"/>
            </a:rPr>
            <a:t>nhiều</a:t>
          </a:r>
          <a:r>
            <a:rPr lang="en-US" sz="2400" dirty="0">
              <a:latin typeface="Arain"/>
            </a:rPr>
            <a:t> </a:t>
          </a:r>
          <a:r>
            <a:rPr lang="en-US" sz="2400" dirty="0" err="1">
              <a:latin typeface="Arain"/>
            </a:rPr>
            <a:t>thời</a:t>
          </a:r>
          <a:r>
            <a:rPr lang="en-US" sz="2400" dirty="0">
              <a:latin typeface="Arain"/>
            </a:rPr>
            <a:t> </a:t>
          </a:r>
          <a:r>
            <a:rPr lang="en-US" sz="2400" dirty="0" err="1">
              <a:latin typeface="Arain"/>
            </a:rPr>
            <a:t>điểm</a:t>
          </a:r>
          <a:r>
            <a:rPr lang="en-US" sz="2400" dirty="0">
              <a:latin typeface="Arain"/>
            </a:rPr>
            <a:t> </a:t>
          </a:r>
          <a:r>
            <a:rPr lang="en-US" sz="2400" dirty="0" err="1">
              <a:latin typeface="Arain"/>
            </a:rPr>
            <a:t>trong</a:t>
          </a:r>
          <a:r>
            <a:rPr lang="en-US" sz="2400" dirty="0">
              <a:latin typeface="Arain"/>
            </a:rPr>
            <a:t> </a:t>
          </a:r>
          <a:r>
            <a:rPr lang="en-US" sz="2400" dirty="0" err="1">
              <a:latin typeface="Arain"/>
            </a:rPr>
            <a:t>ngày</a:t>
          </a:r>
          <a:r>
            <a:rPr lang="en-US" sz="2400" dirty="0">
              <a:latin typeface="Arain"/>
            </a:rPr>
            <a:t> </a:t>
          </a:r>
          <a:r>
            <a:rPr lang="en-US" sz="2400" dirty="0" err="1">
              <a:latin typeface="Arain"/>
            </a:rPr>
            <a:t>và</a:t>
          </a:r>
          <a:r>
            <a:rPr lang="en-US" sz="2400" dirty="0">
              <a:latin typeface="Arain"/>
            </a:rPr>
            <a:t> </a:t>
          </a:r>
          <a:r>
            <a:rPr lang="en-US" sz="2400" dirty="0" err="1">
              <a:latin typeface="Arain"/>
            </a:rPr>
            <a:t>có</a:t>
          </a:r>
          <a:r>
            <a:rPr lang="en-US" sz="2400" dirty="0">
              <a:latin typeface="Arain"/>
            </a:rPr>
            <a:t> </a:t>
          </a:r>
          <a:r>
            <a:rPr lang="en-US" sz="2400" dirty="0" err="1">
              <a:latin typeface="Arain"/>
            </a:rPr>
            <a:t>thể</a:t>
          </a:r>
          <a:r>
            <a:rPr lang="en-US" sz="2400" dirty="0">
              <a:latin typeface="Arain"/>
            </a:rPr>
            <a:t> </a:t>
          </a:r>
          <a:r>
            <a:rPr lang="en-US" sz="2400" dirty="0" err="1">
              <a:latin typeface="Arain"/>
            </a:rPr>
            <a:t>tổ</a:t>
          </a:r>
          <a:r>
            <a:rPr lang="en-US" sz="2400" dirty="0">
              <a:latin typeface="Arain"/>
            </a:rPr>
            <a:t> </a:t>
          </a:r>
          <a:r>
            <a:rPr lang="en-US" sz="2400" dirty="0" err="1">
              <a:latin typeface="Arain"/>
            </a:rPr>
            <a:t>chức</a:t>
          </a:r>
          <a:r>
            <a:rPr lang="en-US" sz="2400" dirty="0">
              <a:latin typeface="Arain"/>
            </a:rPr>
            <a:t> ở </a:t>
          </a:r>
          <a:r>
            <a:rPr lang="en-US" sz="2400" dirty="0" err="1">
              <a:latin typeface="Arain"/>
            </a:rPr>
            <a:t>bất</a:t>
          </a:r>
          <a:r>
            <a:rPr lang="en-US" sz="2400" dirty="0">
              <a:latin typeface="Arain"/>
            </a:rPr>
            <a:t> </a:t>
          </a:r>
          <a:r>
            <a:rPr lang="en-US" sz="2400" dirty="0" err="1">
              <a:latin typeface="Arain"/>
            </a:rPr>
            <a:t>kỳ</a:t>
          </a:r>
          <a:r>
            <a:rPr lang="en-US" sz="2400" dirty="0">
              <a:latin typeface="Arain"/>
            </a:rPr>
            <a:t> </a:t>
          </a:r>
          <a:r>
            <a:rPr lang="en-US" sz="2400" dirty="0" err="1">
              <a:latin typeface="Arain"/>
            </a:rPr>
            <a:t>đâu</a:t>
          </a:r>
          <a:r>
            <a:rPr lang="en-US" sz="2400" dirty="0">
              <a:latin typeface="Arain"/>
            </a:rPr>
            <a:t> (</a:t>
          </a:r>
          <a:r>
            <a:rPr lang="en-US" sz="2400" dirty="0" err="1">
              <a:latin typeface="Arain"/>
            </a:rPr>
            <a:t>trong</a:t>
          </a:r>
          <a:r>
            <a:rPr lang="en-US" sz="2400" dirty="0">
              <a:latin typeface="Arain"/>
            </a:rPr>
            <a:t> </a:t>
          </a:r>
          <a:r>
            <a:rPr lang="en-US" sz="2400" dirty="0" err="1">
              <a:latin typeface="Arain"/>
            </a:rPr>
            <a:t>lớp</a:t>
          </a:r>
          <a:r>
            <a:rPr lang="en-US" sz="2400" dirty="0">
              <a:latin typeface="Arain"/>
            </a:rPr>
            <a:t>, </a:t>
          </a:r>
          <a:r>
            <a:rPr lang="en-US" sz="2400" dirty="0" err="1">
              <a:latin typeface="Arain"/>
            </a:rPr>
            <a:t>ngoài</a:t>
          </a:r>
          <a:r>
            <a:rPr lang="en-US" sz="2400" dirty="0">
              <a:latin typeface="Arain"/>
            </a:rPr>
            <a:t> </a:t>
          </a:r>
          <a:r>
            <a:rPr lang="en-US" sz="2400" dirty="0" err="1">
              <a:latin typeface="Arain"/>
            </a:rPr>
            <a:t>sân</a:t>
          </a:r>
          <a:r>
            <a:rPr lang="en-US" sz="2400" dirty="0">
              <a:latin typeface="Arain"/>
            </a:rPr>
            <a:t> </a:t>
          </a:r>
          <a:r>
            <a:rPr lang="en-US" sz="2400" dirty="0" err="1">
              <a:latin typeface="Arain"/>
            </a:rPr>
            <a:t>trường</a:t>
          </a:r>
          <a:r>
            <a:rPr lang="en-US" sz="2400" dirty="0">
              <a:latin typeface="Arain"/>
            </a:rPr>
            <a:t>, </a:t>
          </a:r>
          <a:r>
            <a:rPr lang="en-US" sz="2400" dirty="0" err="1">
              <a:latin typeface="Arain"/>
            </a:rPr>
            <a:t>trong</a:t>
          </a:r>
          <a:r>
            <a:rPr lang="en-US" sz="2400" dirty="0">
              <a:latin typeface="Arain"/>
            </a:rPr>
            <a:t> </a:t>
          </a:r>
          <a:r>
            <a:rPr lang="en-US" sz="2400" dirty="0" err="1">
              <a:latin typeface="Arain"/>
            </a:rPr>
            <a:t>công</a:t>
          </a:r>
          <a:r>
            <a:rPr lang="en-US" sz="2400" dirty="0">
              <a:latin typeface="Arain"/>
            </a:rPr>
            <a:t> </a:t>
          </a:r>
          <a:r>
            <a:rPr lang="en-US" sz="2400" dirty="0" err="1">
              <a:latin typeface="Arain"/>
            </a:rPr>
            <a:t>viên</a:t>
          </a:r>
          <a:r>
            <a:rPr lang="en-US" sz="2400" dirty="0">
              <a:latin typeface="Arain"/>
            </a:rPr>
            <a:t>...), </a:t>
          </a:r>
          <a:r>
            <a:rPr lang="en-US" sz="2400" dirty="0" err="1">
              <a:latin typeface="Arain"/>
            </a:rPr>
            <a:t>không</a:t>
          </a:r>
          <a:r>
            <a:rPr lang="en-US" sz="2400" dirty="0">
              <a:latin typeface="Arain"/>
            </a:rPr>
            <a:t> </a:t>
          </a:r>
          <a:r>
            <a:rPr lang="en-US" sz="2400" dirty="0" err="1">
              <a:latin typeface="Arain"/>
            </a:rPr>
            <a:t>phụ</a:t>
          </a:r>
          <a:r>
            <a:rPr lang="en-US" sz="2400" dirty="0">
              <a:latin typeface="Arain"/>
            </a:rPr>
            <a:t> </a:t>
          </a:r>
          <a:r>
            <a:rPr lang="en-US" sz="2400" dirty="0" err="1">
              <a:latin typeface="Arain"/>
            </a:rPr>
            <a:t>thuộc</a:t>
          </a:r>
          <a:r>
            <a:rPr lang="en-US" sz="2400" dirty="0">
              <a:latin typeface="Arain"/>
            </a:rPr>
            <a:t> </a:t>
          </a:r>
          <a:r>
            <a:rPr lang="en-US" sz="2400" dirty="0" err="1">
              <a:latin typeface="Arain"/>
            </a:rPr>
            <a:t>vào</a:t>
          </a:r>
          <a:r>
            <a:rPr lang="en-US" sz="2400" dirty="0">
              <a:latin typeface="Arain"/>
            </a:rPr>
            <a:t> </a:t>
          </a:r>
          <a:r>
            <a:rPr lang="en-US" sz="2400" dirty="0" err="1">
              <a:latin typeface="Arain"/>
            </a:rPr>
            <a:t>số</a:t>
          </a:r>
          <a:r>
            <a:rPr lang="en-US" sz="2400" dirty="0">
              <a:latin typeface="Arain"/>
            </a:rPr>
            <a:t> </a:t>
          </a:r>
          <a:r>
            <a:rPr lang="en-US" sz="2400" dirty="0" err="1">
              <a:latin typeface="Arain"/>
            </a:rPr>
            <a:t>lượng</a:t>
          </a:r>
          <a:r>
            <a:rPr lang="en-US" sz="2400" dirty="0">
              <a:latin typeface="Arain"/>
            </a:rPr>
            <a:t> </a:t>
          </a:r>
          <a:r>
            <a:rPr lang="en-US" sz="2400" dirty="0" err="1">
              <a:latin typeface="Arain"/>
            </a:rPr>
            <a:t>người</a:t>
          </a:r>
          <a:r>
            <a:rPr lang="en-US" sz="2400" dirty="0">
              <a:latin typeface="Arain"/>
            </a:rPr>
            <a:t> </a:t>
          </a:r>
          <a:r>
            <a:rPr lang="en-US" sz="2400" dirty="0" err="1">
              <a:latin typeface="Arain"/>
            </a:rPr>
            <a:t>chơi</a:t>
          </a:r>
          <a:r>
            <a:rPr lang="en-US" sz="2400" dirty="0">
              <a:latin typeface="Arain"/>
            </a:rPr>
            <a:t> </a:t>
          </a:r>
          <a:r>
            <a:rPr lang="en-US" sz="2400" dirty="0" err="1">
              <a:latin typeface="Arain"/>
            </a:rPr>
            <a:t>và</a:t>
          </a:r>
          <a:r>
            <a:rPr lang="en-US" sz="2400" dirty="0">
              <a:latin typeface="Arain"/>
            </a:rPr>
            <a:t> </a:t>
          </a:r>
          <a:r>
            <a:rPr lang="en-US" sz="2400" dirty="0" err="1">
              <a:latin typeface="Arain"/>
            </a:rPr>
            <a:t>dụng</a:t>
          </a:r>
          <a:r>
            <a:rPr lang="en-US" sz="2400" dirty="0">
              <a:latin typeface="Arain"/>
            </a:rPr>
            <a:t> </a:t>
          </a:r>
          <a:r>
            <a:rPr lang="en-US" sz="2400" dirty="0" err="1">
              <a:latin typeface="Arain"/>
            </a:rPr>
            <a:t>cụ</a:t>
          </a:r>
          <a:r>
            <a:rPr lang="en-US" sz="2400" dirty="0">
              <a:latin typeface="Arain"/>
            </a:rPr>
            <a:t> </a:t>
          </a:r>
          <a:r>
            <a:rPr lang="en-US" sz="2400" dirty="0" err="1">
              <a:latin typeface="Arain"/>
            </a:rPr>
            <a:t>chơi</a:t>
          </a:r>
          <a:r>
            <a:rPr lang="en-US" sz="2400" dirty="0">
              <a:latin typeface="Arain"/>
            </a:rPr>
            <a:t>. Cho </a:t>
          </a:r>
          <a:r>
            <a:rPr lang="en-US" sz="2400" dirty="0" err="1">
              <a:latin typeface="Arain"/>
            </a:rPr>
            <a:t>dù</a:t>
          </a:r>
          <a:r>
            <a:rPr lang="en-US" sz="2400" dirty="0">
              <a:latin typeface="Arain"/>
            </a:rPr>
            <a:t> </a:t>
          </a:r>
          <a:r>
            <a:rPr lang="en-US" sz="2400" dirty="0" err="1">
              <a:latin typeface="Arain"/>
            </a:rPr>
            <a:t>là</a:t>
          </a:r>
          <a:r>
            <a:rPr lang="en-US" sz="2400" dirty="0">
              <a:latin typeface="Arain"/>
            </a:rPr>
            <a:t> </a:t>
          </a:r>
          <a:r>
            <a:rPr lang="en-US" sz="2400" dirty="0" err="1">
              <a:latin typeface="Arain"/>
            </a:rPr>
            <a:t>trò</a:t>
          </a:r>
          <a:r>
            <a:rPr lang="en-US" sz="2400" dirty="0">
              <a:latin typeface="Arain"/>
            </a:rPr>
            <a:t> </a:t>
          </a:r>
          <a:r>
            <a:rPr lang="en-US" sz="2400" dirty="0" err="1">
              <a:latin typeface="Arain"/>
            </a:rPr>
            <a:t>chơi</a:t>
          </a:r>
          <a:r>
            <a:rPr lang="en-US" sz="2400" dirty="0">
              <a:latin typeface="Arain"/>
            </a:rPr>
            <a:t> </a:t>
          </a:r>
          <a:r>
            <a:rPr lang="en-US" sz="2400" dirty="0" err="1">
              <a:latin typeface="Arain"/>
            </a:rPr>
            <a:t>quen</a:t>
          </a:r>
          <a:r>
            <a:rPr lang="en-US" sz="2400" dirty="0">
              <a:latin typeface="Arain"/>
            </a:rPr>
            <a:t> </a:t>
          </a:r>
          <a:r>
            <a:rPr lang="en-US" sz="2400" dirty="0" err="1">
              <a:latin typeface="Arain"/>
            </a:rPr>
            <a:t>thuộc</a:t>
          </a:r>
          <a:r>
            <a:rPr lang="en-US" sz="2400" dirty="0">
              <a:latin typeface="Arain"/>
            </a:rPr>
            <a:t> </a:t>
          </a:r>
          <a:r>
            <a:rPr lang="en-US" sz="2400" dirty="0" err="1">
              <a:latin typeface="Arain"/>
            </a:rPr>
            <a:t>nhưng</a:t>
          </a:r>
          <a:r>
            <a:rPr lang="en-US" sz="2400" dirty="0">
              <a:latin typeface="Arain"/>
            </a:rPr>
            <a:t> </a:t>
          </a:r>
          <a:r>
            <a:rPr lang="en-US" sz="2400" dirty="0" err="1">
              <a:latin typeface="Arain"/>
            </a:rPr>
            <a:t>mỗi</a:t>
          </a:r>
          <a:r>
            <a:rPr lang="en-US" sz="2400" dirty="0">
              <a:latin typeface="Arain"/>
            </a:rPr>
            <a:t> </a:t>
          </a:r>
          <a:r>
            <a:rPr lang="en-US" sz="2400" dirty="0" err="1">
              <a:latin typeface="Arain"/>
            </a:rPr>
            <a:t>lần</a:t>
          </a:r>
          <a:r>
            <a:rPr lang="en-US" sz="2400" dirty="0">
              <a:latin typeface="Arain"/>
            </a:rPr>
            <a:t> </a:t>
          </a:r>
          <a:r>
            <a:rPr lang="en-US" sz="2400" dirty="0" err="1">
              <a:latin typeface="Arain"/>
            </a:rPr>
            <a:t>chơi</a:t>
          </a:r>
          <a:r>
            <a:rPr lang="en-US" sz="2400" dirty="0">
              <a:latin typeface="Arain"/>
            </a:rPr>
            <a:t> </a:t>
          </a:r>
          <a:r>
            <a:rPr lang="en-US" sz="2400" dirty="0" err="1">
              <a:latin typeface="Arain"/>
            </a:rPr>
            <a:t>đem</a:t>
          </a:r>
          <a:r>
            <a:rPr lang="en-US" sz="2400" dirty="0">
              <a:latin typeface="Arain"/>
            </a:rPr>
            <a:t> </a:t>
          </a:r>
          <a:r>
            <a:rPr lang="en-US" sz="2400" dirty="0" err="1">
              <a:latin typeface="Arain"/>
            </a:rPr>
            <a:t>lại</a:t>
          </a:r>
          <a:r>
            <a:rPr lang="en-US" sz="2400" dirty="0">
              <a:latin typeface="Arain"/>
            </a:rPr>
            <a:t> </a:t>
          </a:r>
          <a:r>
            <a:rPr lang="en-US" sz="2400" dirty="0" err="1">
              <a:latin typeface="Arain"/>
            </a:rPr>
            <a:t>cho</a:t>
          </a:r>
          <a:r>
            <a:rPr lang="en-US" sz="2400" dirty="0">
              <a:latin typeface="Arain"/>
            </a:rPr>
            <a:t> </a:t>
          </a:r>
          <a:r>
            <a:rPr lang="en-US" sz="2400" dirty="0" err="1">
              <a:latin typeface="Arain"/>
            </a:rPr>
            <a:t>trẻ</a:t>
          </a:r>
          <a:r>
            <a:rPr lang="en-US" sz="2400" dirty="0">
              <a:latin typeface="Arain"/>
            </a:rPr>
            <a:t> </a:t>
          </a:r>
          <a:r>
            <a:rPr lang="en-US" sz="2400" dirty="0" err="1">
              <a:latin typeface="Arain"/>
            </a:rPr>
            <a:t>những</a:t>
          </a:r>
          <a:r>
            <a:rPr lang="en-US" sz="2400" dirty="0">
              <a:latin typeface="Arain"/>
            </a:rPr>
            <a:t> </a:t>
          </a:r>
          <a:r>
            <a:rPr lang="en-US" sz="2400" dirty="0" err="1">
              <a:latin typeface="Arain"/>
            </a:rPr>
            <a:t>cảm</a:t>
          </a:r>
          <a:r>
            <a:rPr lang="en-US" sz="2400" dirty="0">
              <a:latin typeface="Arain"/>
            </a:rPr>
            <a:t> </a:t>
          </a:r>
          <a:r>
            <a:rPr lang="en-US" sz="2400" dirty="0" err="1">
              <a:latin typeface="Arain"/>
            </a:rPr>
            <a:t>xúc</a:t>
          </a:r>
          <a:r>
            <a:rPr lang="en-US" sz="2400" dirty="0">
              <a:latin typeface="Arain"/>
            </a:rPr>
            <a:t> </a:t>
          </a:r>
          <a:r>
            <a:rPr lang="en-US" sz="2400" dirty="0" err="1">
              <a:latin typeface="Arain"/>
            </a:rPr>
            <a:t>mới</a:t>
          </a:r>
          <a:r>
            <a:rPr lang="en-US" sz="2400" dirty="0">
              <a:latin typeface="Arain"/>
            </a:rPr>
            <a:t>.</a:t>
          </a:r>
        </a:p>
      </dgm:t>
    </dgm:pt>
    <dgm:pt modelId="{8E504340-F90D-427B-8102-82DB0E5D7C29}" type="parTrans" cxnId="{10CC63C0-E67B-4E5F-842A-62BFFD674405}">
      <dgm:prSet/>
      <dgm:spPr/>
      <dgm:t>
        <a:bodyPr/>
        <a:lstStyle/>
        <a:p>
          <a:endParaRPr lang="en-US"/>
        </a:p>
      </dgm:t>
    </dgm:pt>
    <dgm:pt modelId="{7086EB58-0DF4-4FAF-A786-154CFA5F98B4}" type="sibTrans" cxnId="{10CC63C0-E67B-4E5F-842A-62BFFD674405}">
      <dgm:prSet/>
      <dgm:spPr/>
      <dgm:t>
        <a:bodyPr/>
        <a:lstStyle/>
        <a:p>
          <a:endParaRPr lang="en-US"/>
        </a:p>
      </dgm:t>
    </dgm:pt>
    <dgm:pt modelId="{F38F6058-2BDE-46BD-BF2B-322B3E54552D}" type="pres">
      <dgm:prSet presAssocID="{0EAD1B5B-EECD-4992-9849-02FD6C833CA7}" presName="Name0" presStyleCnt="0">
        <dgm:presLayoutVars>
          <dgm:dir/>
          <dgm:animLvl val="lvl"/>
          <dgm:resizeHandles val="exact"/>
        </dgm:presLayoutVars>
      </dgm:prSet>
      <dgm:spPr/>
    </dgm:pt>
    <dgm:pt modelId="{0F8F193F-0EF6-4E53-8C5A-4943EF7B9ADD}" type="pres">
      <dgm:prSet presAssocID="{0D7EF9FA-656D-4E0B-A1E7-1C0B8860E549}" presName="linNode" presStyleCnt="0"/>
      <dgm:spPr/>
    </dgm:pt>
    <dgm:pt modelId="{28B45EB2-2AA7-453B-A61E-26ED2F8264BD}" type="pres">
      <dgm:prSet presAssocID="{0D7EF9FA-656D-4E0B-A1E7-1C0B8860E549}" presName="parentText" presStyleLbl="node1" presStyleIdx="0" presStyleCnt="1" custScaleX="38119" custScaleY="26851" custLinFactNeighborX="-2927" custLinFactNeighborY="-32430">
        <dgm:presLayoutVars>
          <dgm:chMax val="1"/>
          <dgm:bulletEnabled val="1"/>
        </dgm:presLayoutVars>
      </dgm:prSet>
      <dgm:spPr/>
    </dgm:pt>
    <dgm:pt modelId="{36CC9B41-FA61-4183-8D41-7F47EE8375FC}" type="pres">
      <dgm:prSet presAssocID="{0D7EF9FA-656D-4E0B-A1E7-1C0B8860E549}" presName="descendantText" presStyleLbl="alignAccFollowNode1" presStyleIdx="0" presStyleCnt="1" custScaleX="126622" custScaleY="85820" custLinFactNeighborX="6064" custLinFactNeighborY="-498">
        <dgm:presLayoutVars>
          <dgm:bulletEnabled val="1"/>
        </dgm:presLayoutVars>
      </dgm:prSet>
      <dgm:spPr/>
    </dgm:pt>
  </dgm:ptLst>
  <dgm:cxnLst>
    <dgm:cxn modelId="{79BC8D6C-E13A-49F1-8B44-0B42F8EFB61B}" type="presOf" srcId="{D7BF5B18-F039-4311-8025-59E0294FDCB1}" destId="{36CC9B41-FA61-4183-8D41-7F47EE8375FC}" srcOrd="0" destOrd="0" presId="urn:microsoft.com/office/officeart/2005/8/layout/vList5"/>
    <dgm:cxn modelId="{4C662154-BD79-4405-90C0-945A3F178206}" type="presOf" srcId="{0D7EF9FA-656D-4E0B-A1E7-1C0B8860E549}" destId="{28B45EB2-2AA7-453B-A61E-26ED2F8264BD}" srcOrd="0" destOrd="0" presId="urn:microsoft.com/office/officeart/2005/8/layout/vList5"/>
    <dgm:cxn modelId="{25C99B55-D209-4FDF-A5B2-68EBEE2F2E96}" srcId="{0EAD1B5B-EECD-4992-9849-02FD6C833CA7}" destId="{0D7EF9FA-656D-4E0B-A1E7-1C0B8860E549}" srcOrd="0" destOrd="0" parTransId="{47C5237E-12C9-445A-8CAD-E2A9DD4587E3}" sibTransId="{E0BB0E91-02FE-4CF1-972B-E54372F26977}"/>
    <dgm:cxn modelId="{C36D647B-B1FC-491E-80D9-56D58E7FF7B4}" type="presOf" srcId="{0EAD1B5B-EECD-4992-9849-02FD6C833CA7}" destId="{F38F6058-2BDE-46BD-BF2B-322B3E54552D}" srcOrd="0" destOrd="0" presId="urn:microsoft.com/office/officeart/2005/8/layout/vList5"/>
    <dgm:cxn modelId="{10CC63C0-E67B-4E5F-842A-62BFFD674405}" srcId="{0D7EF9FA-656D-4E0B-A1E7-1C0B8860E549}" destId="{D7BF5B18-F039-4311-8025-59E0294FDCB1}" srcOrd="0" destOrd="0" parTransId="{8E504340-F90D-427B-8102-82DB0E5D7C29}" sibTransId="{7086EB58-0DF4-4FAF-A786-154CFA5F98B4}"/>
    <dgm:cxn modelId="{840E0D94-A2FF-40B3-B3E7-7E79981FFA73}" type="presParOf" srcId="{F38F6058-2BDE-46BD-BF2B-322B3E54552D}" destId="{0F8F193F-0EF6-4E53-8C5A-4943EF7B9ADD}" srcOrd="0" destOrd="0" presId="urn:microsoft.com/office/officeart/2005/8/layout/vList5"/>
    <dgm:cxn modelId="{7D667ED2-57C2-4180-B460-4B4B63D84C25}" type="presParOf" srcId="{0F8F193F-0EF6-4E53-8C5A-4943EF7B9ADD}" destId="{28B45EB2-2AA7-453B-A61E-26ED2F8264BD}" srcOrd="0" destOrd="0" presId="urn:microsoft.com/office/officeart/2005/8/layout/vList5"/>
    <dgm:cxn modelId="{69EDC3A6-BCEF-4C1D-8017-0391A702845C}" type="presParOf" srcId="{0F8F193F-0EF6-4E53-8C5A-4943EF7B9ADD}" destId="{36CC9B41-FA61-4183-8D41-7F47EE8375F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4E52F4-7522-4829-B484-63CCE1E0745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3FD561E-02AC-4BA5-9E6D-D0D1C313C6D5}">
      <dgm:prSet phldrT="[Text]" custT="1"/>
      <dgm:spPr>
        <a:solidFill>
          <a:srgbClr val="FFFF00">
            <a:alpha val="40000"/>
          </a:srgbClr>
        </a:solidFill>
      </dgm:spPr>
      <dgm:t>
        <a:bodyPr/>
        <a:lstStyle/>
        <a:p>
          <a:pPr algn="just"/>
          <a:r>
            <a:rPr lang="en-US" sz="2400" dirty="0">
              <a:latin typeface="Arain"/>
            </a:rPr>
            <a:t>- </a:t>
          </a:r>
          <a:r>
            <a:rPr lang="en-US" sz="2400" dirty="0" err="1">
              <a:latin typeface="Arain"/>
            </a:rPr>
            <a:t>Khi</a:t>
          </a:r>
          <a:r>
            <a:rPr lang="en-US" sz="2400" dirty="0">
              <a:latin typeface="Arain"/>
            </a:rPr>
            <a:t> </a:t>
          </a:r>
          <a:r>
            <a:rPr lang="en-US" sz="2400" dirty="0" err="1">
              <a:latin typeface="Arain"/>
            </a:rPr>
            <a:t>chơi</a:t>
          </a:r>
          <a:r>
            <a:rPr lang="en-US" sz="2400" dirty="0">
              <a:latin typeface="Arain"/>
            </a:rPr>
            <a:t> </a:t>
          </a:r>
          <a:r>
            <a:rPr lang="en-US" sz="2400" dirty="0" err="1">
              <a:latin typeface="Arain"/>
            </a:rPr>
            <a:t>trẻ</a:t>
          </a:r>
          <a:r>
            <a:rPr lang="en-US" sz="2400" dirty="0">
              <a:latin typeface="Arain"/>
            </a:rPr>
            <a:t> </a:t>
          </a:r>
          <a:r>
            <a:rPr lang="en-US" sz="2400" dirty="0" err="1">
              <a:latin typeface="Arain"/>
            </a:rPr>
            <a:t>luyện</a:t>
          </a:r>
          <a:r>
            <a:rPr lang="en-US" sz="2400" dirty="0">
              <a:latin typeface="Arain"/>
            </a:rPr>
            <a:t> </a:t>
          </a:r>
          <a:r>
            <a:rPr lang="en-US" sz="2400" dirty="0" err="1">
              <a:latin typeface="Arain"/>
            </a:rPr>
            <a:t>tập</a:t>
          </a:r>
          <a:r>
            <a:rPr lang="en-US" sz="2400" dirty="0">
              <a:latin typeface="Arain"/>
            </a:rPr>
            <a:t> </a:t>
          </a:r>
          <a:r>
            <a:rPr lang="en-US" sz="2400" dirty="0" err="1">
              <a:latin typeface="Arain"/>
            </a:rPr>
            <a:t>các</a:t>
          </a:r>
          <a:r>
            <a:rPr lang="en-US" sz="2400" dirty="0">
              <a:latin typeface="Arain"/>
            </a:rPr>
            <a:t> </a:t>
          </a:r>
          <a:r>
            <a:rPr lang="en-US" sz="2400" dirty="0" err="1">
              <a:latin typeface="Arain"/>
            </a:rPr>
            <a:t>hành</a:t>
          </a:r>
          <a:r>
            <a:rPr lang="en-US" sz="2400" dirty="0">
              <a:latin typeface="Arain"/>
            </a:rPr>
            <a:t> </a:t>
          </a:r>
          <a:r>
            <a:rPr lang="en-US" sz="2400" dirty="0" err="1">
              <a:latin typeface="Arain"/>
            </a:rPr>
            <a:t>động</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một</a:t>
          </a:r>
          <a:r>
            <a:rPr lang="en-US" sz="2400" dirty="0">
              <a:latin typeface="Arain"/>
            </a:rPr>
            <a:t> </a:t>
          </a:r>
          <a:r>
            <a:rPr lang="en-US" sz="2400" dirty="0" err="1">
              <a:latin typeface="Arain"/>
            </a:rPr>
            <a:t>cách</a:t>
          </a:r>
          <a:r>
            <a:rPr lang="en-US" sz="2400" dirty="0">
              <a:latin typeface="Arain"/>
            </a:rPr>
            <a:t> </a:t>
          </a:r>
          <a:r>
            <a:rPr lang="en-US" sz="2400" dirty="0" err="1">
              <a:latin typeface="Arain"/>
            </a:rPr>
            <a:t>hứng</a:t>
          </a:r>
          <a:r>
            <a:rPr lang="en-US" sz="2400" dirty="0">
              <a:latin typeface="Arain"/>
            </a:rPr>
            <a:t> </a:t>
          </a:r>
          <a:r>
            <a:rPr lang="en-US" sz="2400" dirty="0" err="1">
              <a:latin typeface="Arain"/>
            </a:rPr>
            <a:t>thú</a:t>
          </a:r>
          <a:r>
            <a:rPr lang="en-US" sz="2400" dirty="0">
              <a:latin typeface="Arain"/>
            </a:rPr>
            <a:t> </a:t>
          </a:r>
          <a:r>
            <a:rPr lang="en-US" sz="2400" dirty="0" err="1">
              <a:latin typeface="Arain"/>
            </a:rPr>
            <a:t>nhiều</a:t>
          </a:r>
          <a:r>
            <a:rPr lang="en-US" sz="2400" dirty="0">
              <a:latin typeface="Arain"/>
            </a:rPr>
            <a:t> </a:t>
          </a:r>
          <a:r>
            <a:rPr lang="en-US" sz="2400" dirty="0" err="1">
              <a:latin typeface="Arain"/>
            </a:rPr>
            <a:t>lần</a:t>
          </a:r>
          <a:r>
            <a:rPr lang="en-US" sz="2400" dirty="0">
              <a:latin typeface="Arain"/>
            </a:rPr>
            <a:t> </a:t>
          </a:r>
          <a:r>
            <a:rPr lang="en-US" sz="2400" dirty="0" err="1">
              <a:latin typeface="Arain"/>
            </a:rPr>
            <a:t>mà</a:t>
          </a:r>
          <a:r>
            <a:rPr lang="en-US" sz="2400" dirty="0">
              <a:latin typeface="Arain"/>
            </a:rPr>
            <a:t> </a:t>
          </a:r>
          <a:r>
            <a:rPr lang="en-US" sz="2400" dirty="0" err="1">
              <a:latin typeface="Arain"/>
            </a:rPr>
            <a:t>không</a:t>
          </a:r>
          <a:r>
            <a:rPr lang="en-US" sz="2400" dirty="0">
              <a:latin typeface="Arain"/>
            </a:rPr>
            <a:t> </a:t>
          </a:r>
          <a:r>
            <a:rPr lang="en-US" sz="2400" dirty="0" err="1">
              <a:latin typeface="Arain"/>
            </a:rPr>
            <a:t>mệt</a:t>
          </a:r>
          <a:r>
            <a:rPr lang="en-US" sz="2400" dirty="0">
              <a:latin typeface="Arain"/>
            </a:rPr>
            <a:t> </a:t>
          </a:r>
          <a:r>
            <a:rPr lang="en-US" sz="2400" dirty="0" err="1">
              <a:latin typeface="Arain"/>
            </a:rPr>
            <a:t>mỏi</a:t>
          </a:r>
          <a:r>
            <a:rPr lang="en-US" sz="2400" dirty="0">
              <a:latin typeface="Arain"/>
            </a:rPr>
            <a:t> </a:t>
          </a:r>
          <a:r>
            <a:rPr lang="en-US" sz="2400" dirty="0" err="1">
              <a:latin typeface="Arain"/>
            </a:rPr>
            <a:t>thông</a:t>
          </a:r>
          <a:r>
            <a:rPr lang="en-US" sz="2400" dirty="0">
              <a:latin typeface="Arain"/>
            </a:rPr>
            <a:t> qua </a:t>
          </a:r>
          <a:r>
            <a:rPr lang="en-US" sz="2400" dirty="0" err="1">
              <a:latin typeface="Arain"/>
            </a:rPr>
            <a:t>việc</a:t>
          </a:r>
          <a:r>
            <a:rPr lang="en-US" sz="2400" dirty="0">
              <a:latin typeface="Arain"/>
            </a:rPr>
            <a:t> </a:t>
          </a:r>
          <a:r>
            <a:rPr lang="en-US" sz="2400" dirty="0" err="1">
              <a:latin typeface="Arain"/>
            </a:rPr>
            <a:t>tuân</a:t>
          </a:r>
          <a:r>
            <a:rPr lang="en-US" sz="2400" dirty="0">
              <a:latin typeface="Arain"/>
            </a:rPr>
            <a:t> </a:t>
          </a:r>
          <a:r>
            <a:rPr lang="en-US" sz="2400" dirty="0" err="1">
              <a:latin typeface="Arain"/>
            </a:rPr>
            <a:t>thủ</a:t>
          </a:r>
          <a:r>
            <a:rPr lang="en-US" sz="2400" dirty="0">
              <a:latin typeface="Arain"/>
            </a:rPr>
            <a:t> </a:t>
          </a:r>
          <a:r>
            <a:rPr lang="en-US" sz="2400" dirty="0" err="1">
              <a:latin typeface="Arain"/>
            </a:rPr>
            <a:t>luật</a:t>
          </a:r>
          <a:r>
            <a:rPr lang="en-US" sz="2400" dirty="0">
              <a:latin typeface="Arain"/>
            </a:rPr>
            <a:t> </a:t>
          </a:r>
          <a:r>
            <a:rPr lang="en-US" sz="2400" dirty="0" err="1">
              <a:latin typeface="Arain"/>
            </a:rPr>
            <a:t>chơi</a:t>
          </a:r>
          <a:r>
            <a:rPr lang="en-US" sz="2400" dirty="0">
              <a:latin typeface="Arain"/>
            </a:rPr>
            <a:t>, </a:t>
          </a:r>
          <a:r>
            <a:rPr lang="en-US" sz="2400" dirty="0" err="1">
              <a:latin typeface="Arain"/>
            </a:rPr>
            <a:t>quy</a:t>
          </a:r>
          <a:r>
            <a:rPr lang="en-US" sz="2400" dirty="0">
              <a:latin typeface="Arain"/>
            </a:rPr>
            <a:t> </a:t>
          </a:r>
          <a:r>
            <a:rPr lang="en-US" sz="2400" dirty="0" err="1">
              <a:latin typeface="Arain"/>
            </a:rPr>
            <a:t>tắc</a:t>
          </a:r>
          <a:r>
            <a:rPr lang="en-US" sz="2400" dirty="0">
              <a:latin typeface="Arain"/>
            </a:rPr>
            <a:t> </a:t>
          </a:r>
          <a:r>
            <a:rPr lang="en-US" sz="2400" dirty="0" err="1">
              <a:latin typeface="Arain"/>
            </a:rPr>
            <a:t>chơi</a:t>
          </a:r>
          <a:r>
            <a:rPr lang="en-US" sz="2400" dirty="0">
              <a:latin typeface="Arain"/>
            </a:rPr>
            <a:t> </a:t>
          </a:r>
          <a:r>
            <a:rPr lang="en-US" sz="2400" dirty="0" err="1">
              <a:latin typeface="Arain"/>
            </a:rPr>
            <a:t>của</a:t>
          </a:r>
          <a:r>
            <a:rPr lang="en-US" sz="2400" dirty="0">
              <a:latin typeface="Arain"/>
            </a:rPr>
            <a:t> </a:t>
          </a:r>
          <a:r>
            <a:rPr lang="en-US" sz="2400" dirty="0" err="1">
              <a:latin typeface="Arain"/>
            </a:rPr>
            <a:t>trò</a:t>
          </a:r>
          <a:r>
            <a:rPr lang="en-US" sz="2400" dirty="0">
              <a:latin typeface="Arain"/>
            </a:rPr>
            <a:t> </a:t>
          </a:r>
          <a:r>
            <a:rPr lang="en-US" sz="2400" dirty="0" err="1">
              <a:latin typeface="Arain"/>
            </a:rPr>
            <a:t>chơi</a:t>
          </a:r>
          <a:r>
            <a:rPr lang="en-US" sz="2400" dirty="0">
              <a:latin typeface="Arain"/>
            </a:rPr>
            <a:t>. </a:t>
          </a:r>
        </a:p>
      </dgm:t>
    </dgm:pt>
    <dgm:pt modelId="{9202585F-70F2-4532-BE20-376FCFB636CE}" type="parTrans" cxnId="{A314BF95-423C-43D5-A249-65F46CD73890}">
      <dgm:prSet/>
      <dgm:spPr/>
      <dgm:t>
        <a:bodyPr/>
        <a:lstStyle/>
        <a:p>
          <a:endParaRPr lang="en-US" sz="2400">
            <a:latin typeface="Arain"/>
          </a:endParaRPr>
        </a:p>
      </dgm:t>
    </dgm:pt>
    <dgm:pt modelId="{74CE6CDF-230B-4D1E-8876-856533BA8135}" type="sibTrans" cxnId="{A314BF95-423C-43D5-A249-65F46CD73890}">
      <dgm:prSet/>
      <dgm:spPr/>
      <dgm:t>
        <a:bodyPr/>
        <a:lstStyle/>
        <a:p>
          <a:endParaRPr lang="en-US" sz="2400">
            <a:latin typeface="Arain"/>
          </a:endParaRPr>
        </a:p>
      </dgm:t>
    </dgm:pt>
    <dgm:pt modelId="{14FD6AEB-9817-4E07-81C5-895475B1CD6D}">
      <dgm:prSet phldrT="[Text]" custT="1"/>
      <dgm:spPr>
        <a:solidFill>
          <a:schemeClr val="accent6">
            <a:lumMod val="60000"/>
            <a:lumOff val="40000"/>
            <a:alpha val="40000"/>
          </a:schemeClr>
        </a:solidFill>
      </dgm:spPr>
      <dgm:t>
        <a:bodyPr/>
        <a:lstStyle/>
        <a:p>
          <a:pPr algn="just"/>
          <a:r>
            <a:rPr lang="en-US" sz="2400" dirty="0">
              <a:latin typeface="Arain"/>
            </a:rPr>
            <a:t>- </a:t>
          </a:r>
          <a:r>
            <a:rPr lang="en-US" sz="2400" dirty="0" err="1">
              <a:latin typeface="Arain"/>
            </a:rPr>
            <a:t>TCVĐ</a:t>
          </a:r>
          <a:r>
            <a:rPr lang="en-US" sz="2400" dirty="0">
              <a:latin typeface="Arain"/>
            </a:rPr>
            <a:t> </a:t>
          </a:r>
          <a:r>
            <a:rPr lang="en-US" sz="2400" dirty="0" err="1">
              <a:latin typeface="Arain"/>
            </a:rPr>
            <a:t>có</a:t>
          </a:r>
          <a:r>
            <a:rPr lang="en-US" sz="2400" dirty="0">
              <a:latin typeface="Arain"/>
            </a:rPr>
            <a:t> </a:t>
          </a:r>
          <a:r>
            <a:rPr lang="en-US" sz="2400" dirty="0" err="1">
              <a:latin typeface="Arain"/>
            </a:rPr>
            <a:t>ảnh</a:t>
          </a:r>
          <a:r>
            <a:rPr lang="en-US" sz="2400" dirty="0">
              <a:latin typeface="Arain"/>
            </a:rPr>
            <a:t> </a:t>
          </a:r>
          <a:r>
            <a:rPr lang="en-US" sz="2400" dirty="0" err="1">
              <a:latin typeface="Arain"/>
            </a:rPr>
            <a:t>hưởng</a:t>
          </a:r>
          <a:r>
            <a:rPr lang="en-US" sz="2400" dirty="0">
              <a:latin typeface="Arain"/>
            </a:rPr>
            <a:t> </a:t>
          </a:r>
          <a:r>
            <a:rPr lang="en-US" sz="2400" dirty="0" err="1">
              <a:latin typeface="Arain"/>
            </a:rPr>
            <a:t>tích</a:t>
          </a:r>
          <a:r>
            <a:rPr lang="en-US" sz="2400" dirty="0">
              <a:latin typeface="Arain"/>
            </a:rPr>
            <a:t> </a:t>
          </a:r>
          <a:r>
            <a:rPr lang="en-US" sz="2400" dirty="0" err="1">
              <a:latin typeface="Arain"/>
            </a:rPr>
            <a:t>cực</a:t>
          </a:r>
          <a:r>
            <a:rPr lang="en-US" sz="2400" dirty="0">
              <a:latin typeface="Arain"/>
            </a:rPr>
            <a:t> </a:t>
          </a:r>
          <a:r>
            <a:rPr lang="en-US" sz="2400" dirty="0" err="1">
              <a:latin typeface="Arain"/>
            </a:rPr>
            <a:t>đến</a:t>
          </a:r>
          <a:r>
            <a:rPr lang="en-US" sz="2400" dirty="0">
              <a:latin typeface="Arain"/>
            </a:rPr>
            <a:t> </a:t>
          </a:r>
          <a:r>
            <a:rPr lang="en-US" sz="2400" dirty="0" err="1">
              <a:latin typeface="Arain"/>
            </a:rPr>
            <a:t>họat</a:t>
          </a:r>
          <a:r>
            <a:rPr lang="en-US" sz="2400" dirty="0">
              <a:latin typeface="Arain"/>
            </a:rPr>
            <a:t> </a:t>
          </a:r>
          <a:r>
            <a:rPr lang="en-US" sz="2400" dirty="0" err="1">
              <a:latin typeface="Arain"/>
            </a:rPr>
            <a:t>động</a:t>
          </a:r>
          <a:r>
            <a:rPr lang="en-US" sz="2400" dirty="0">
              <a:latin typeface="Arain"/>
            </a:rPr>
            <a:t> </a:t>
          </a:r>
          <a:r>
            <a:rPr lang="en-US" sz="2400" dirty="0" err="1">
              <a:latin typeface="Arain"/>
            </a:rPr>
            <a:t>của</a:t>
          </a:r>
          <a:r>
            <a:rPr lang="en-US" sz="2400" dirty="0">
              <a:latin typeface="Arain"/>
            </a:rPr>
            <a:t> </a:t>
          </a:r>
          <a:r>
            <a:rPr lang="en-US" sz="2400" dirty="0" err="1">
              <a:latin typeface="Arain"/>
            </a:rPr>
            <a:t>các</a:t>
          </a:r>
          <a:r>
            <a:rPr lang="en-US" sz="2400" dirty="0">
              <a:latin typeface="Arain"/>
            </a:rPr>
            <a:t> </a:t>
          </a:r>
          <a:r>
            <a:rPr lang="en-US" sz="2400" dirty="0" err="1">
              <a:latin typeface="Arain"/>
            </a:rPr>
            <a:t>cơ</a:t>
          </a:r>
          <a:r>
            <a:rPr lang="en-US" sz="2400" dirty="0">
              <a:latin typeface="Arain"/>
            </a:rPr>
            <a:t> </a:t>
          </a:r>
          <a:r>
            <a:rPr lang="en-US" sz="2400" dirty="0" err="1">
              <a:latin typeface="Arain"/>
            </a:rPr>
            <a:t>quan</a:t>
          </a:r>
          <a:r>
            <a:rPr lang="en-US" sz="2400" dirty="0">
              <a:latin typeface="Arain"/>
            </a:rPr>
            <a:t> </a:t>
          </a:r>
          <a:r>
            <a:rPr lang="en-US" sz="2400" dirty="0" err="1">
              <a:latin typeface="Arain"/>
            </a:rPr>
            <a:t>trong</a:t>
          </a:r>
          <a:r>
            <a:rPr lang="en-US" sz="2400" dirty="0">
              <a:latin typeface="Arain"/>
            </a:rPr>
            <a:t> </a:t>
          </a:r>
          <a:r>
            <a:rPr lang="en-US" sz="2400" dirty="0" err="1">
              <a:latin typeface="Arain"/>
            </a:rPr>
            <a:t>cơ</a:t>
          </a:r>
          <a:r>
            <a:rPr lang="en-US" sz="2400" dirty="0">
              <a:latin typeface="Arain"/>
            </a:rPr>
            <a:t> </a:t>
          </a:r>
          <a:r>
            <a:rPr lang="en-US" sz="2400" dirty="0" err="1">
              <a:latin typeface="Arain"/>
            </a:rPr>
            <a:t>thể</a:t>
          </a:r>
          <a:r>
            <a:rPr lang="en-US" sz="2400" dirty="0">
              <a:latin typeface="Arain"/>
            </a:rPr>
            <a:t>, </a:t>
          </a:r>
          <a:r>
            <a:rPr lang="en-US" sz="2400" dirty="0" err="1">
              <a:latin typeface="Arain"/>
            </a:rPr>
            <a:t>đặc</a:t>
          </a:r>
          <a:r>
            <a:rPr lang="en-US" sz="2400" dirty="0">
              <a:latin typeface="Arain"/>
            </a:rPr>
            <a:t> </a:t>
          </a:r>
          <a:r>
            <a:rPr lang="en-US" sz="2400" dirty="0" err="1">
              <a:latin typeface="Arain"/>
            </a:rPr>
            <a:t>biệt</a:t>
          </a:r>
          <a:r>
            <a:rPr lang="en-US" sz="2400" dirty="0">
              <a:latin typeface="Arain"/>
            </a:rPr>
            <a:t> </a:t>
          </a:r>
          <a:r>
            <a:rPr lang="en-US" sz="2400" dirty="0" err="1">
              <a:latin typeface="Arain"/>
            </a:rPr>
            <a:t>nó</a:t>
          </a:r>
          <a:r>
            <a:rPr lang="en-US" sz="2400" dirty="0">
              <a:latin typeface="Arain"/>
            </a:rPr>
            <a:t> </a:t>
          </a:r>
          <a:r>
            <a:rPr lang="en-US" sz="2400" dirty="0" err="1">
              <a:latin typeface="Arain"/>
            </a:rPr>
            <a:t>có</a:t>
          </a:r>
          <a:r>
            <a:rPr lang="en-US" sz="2400" dirty="0">
              <a:latin typeface="Arain"/>
            </a:rPr>
            <a:t> ý </a:t>
          </a:r>
          <a:r>
            <a:rPr lang="en-US" sz="2400" dirty="0" err="1">
              <a:latin typeface="Arain"/>
            </a:rPr>
            <a:t>nghĩa</a:t>
          </a:r>
          <a:r>
            <a:rPr lang="en-US" sz="2400" dirty="0">
              <a:latin typeface="Arain"/>
            </a:rPr>
            <a:t> to </a:t>
          </a:r>
          <a:r>
            <a:rPr lang="en-US" sz="2400" dirty="0" err="1">
              <a:latin typeface="Arain"/>
            </a:rPr>
            <a:t>lớn</a:t>
          </a:r>
          <a:r>
            <a:rPr lang="en-US" sz="2400" dirty="0">
              <a:latin typeface="Arain"/>
            </a:rPr>
            <a:t> </a:t>
          </a:r>
          <a:r>
            <a:rPr lang="en-US" sz="2400" dirty="0" err="1">
              <a:latin typeface="Arain"/>
            </a:rPr>
            <a:t>đối</a:t>
          </a:r>
          <a:r>
            <a:rPr lang="en-US" sz="2400" dirty="0">
              <a:latin typeface="Arain"/>
            </a:rPr>
            <a:t> </a:t>
          </a:r>
          <a:r>
            <a:rPr lang="en-US" sz="2400" dirty="0" err="1">
              <a:latin typeface="Arain"/>
            </a:rPr>
            <a:t>với</a:t>
          </a:r>
          <a:r>
            <a:rPr lang="en-US" sz="2400" dirty="0">
              <a:latin typeface="Arain"/>
            </a:rPr>
            <a:t> </a:t>
          </a:r>
          <a:r>
            <a:rPr lang="en-US" sz="2400" dirty="0" err="1">
              <a:latin typeface="Arain"/>
            </a:rPr>
            <a:t>việc</a:t>
          </a:r>
          <a:r>
            <a:rPr lang="en-US" sz="2400" dirty="0">
              <a:latin typeface="Arain"/>
            </a:rPr>
            <a:t> </a:t>
          </a:r>
          <a:r>
            <a:rPr lang="en-US" sz="2400" dirty="0" err="1">
              <a:latin typeface="Arain"/>
            </a:rPr>
            <a:t>củng</a:t>
          </a:r>
          <a:r>
            <a:rPr lang="en-US" sz="2400" dirty="0">
              <a:latin typeface="Arain"/>
            </a:rPr>
            <a:t> </a:t>
          </a:r>
          <a:r>
            <a:rPr lang="en-US" sz="2400" dirty="0" err="1">
              <a:latin typeface="Arain"/>
            </a:rPr>
            <a:t>cố</a:t>
          </a:r>
          <a:r>
            <a:rPr lang="en-US" sz="2400" dirty="0">
              <a:latin typeface="Arain"/>
            </a:rPr>
            <a:t> </a:t>
          </a:r>
          <a:r>
            <a:rPr lang="en-US" sz="2400" dirty="0" err="1">
              <a:latin typeface="Arain"/>
            </a:rPr>
            <a:t>và</a:t>
          </a:r>
          <a:r>
            <a:rPr lang="en-US" sz="2400" dirty="0">
              <a:latin typeface="Arain"/>
            </a:rPr>
            <a:t> </a:t>
          </a:r>
          <a:r>
            <a:rPr lang="en-US" sz="2400" dirty="0" err="1">
              <a:latin typeface="Arain"/>
            </a:rPr>
            <a:t>hoàn</a:t>
          </a:r>
          <a:r>
            <a:rPr lang="en-US" sz="2400" dirty="0">
              <a:latin typeface="Arain"/>
            </a:rPr>
            <a:t> </a:t>
          </a:r>
          <a:r>
            <a:rPr lang="en-US" sz="2400" dirty="0" err="1">
              <a:latin typeface="Arain"/>
            </a:rPr>
            <a:t>thiện</a:t>
          </a:r>
          <a:r>
            <a:rPr lang="en-US" sz="2400" dirty="0">
              <a:latin typeface="Arain"/>
            </a:rPr>
            <a:t> </a:t>
          </a:r>
          <a:r>
            <a:rPr lang="en-US" sz="2400" dirty="0" err="1">
              <a:latin typeface="Arain"/>
            </a:rPr>
            <a:t>kỹ</a:t>
          </a:r>
          <a:r>
            <a:rPr lang="en-US" sz="2400" dirty="0">
              <a:latin typeface="Arain"/>
            </a:rPr>
            <a:t> </a:t>
          </a:r>
          <a:r>
            <a:rPr lang="en-US" sz="2400" dirty="0" err="1">
              <a:latin typeface="Arain"/>
            </a:rPr>
            <a:t>năng</a:t>
          </a:r>
          <a:r>
            <a:rPr lang="en-US" sz="2400" dirty="0">
              <a:latin typeface="Arain"/>
            </a:rPr>
            <a:t>, </a:t>
          </a:r>
          <a:r>
            <a:rPr lang="en-US" sz="2400" dirty="0" err="1">
              <a:latin typeface="Arain"/>
            </a:rPr>
            <a:t>kỹ</a:t>
          </a:r>
          <a:r>
            <a:rPr lang="en-US" sz="2400" dirty="0">
              <a:latin typeface="Arain"/>
            </a:rPr>
            <a:t> </a:t>
          </a:r>
          <a:r>
            <a:rPr lang="en-US" sz="2400" dirty="0" err="1">
              <a:latin typeface="Arain"/>
            </a:rPr>
            <a:t>xảo</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phát</a:t>
          </a:r>
          <a:r>
            <a:rPr lang="en-US" sz="2400" dirty="0">
              <a:latin typeface="Arain"/>
            </a:rPr>
            <a:t> </a:t>
          </a:r>
          <a:r>
            <a:rPr lang="en-US" sz="2400" dirty="0" err="1">
              <a:latin typeface="Arain"/>
            </a:rPr>
            <a:t>triển</a:t>
          </a:r>
          <a:r>
            <a:rPr lang="en-US" sz="2400" dirty="0">
              <a:latin typeface="Arain"/>
            </a:rPr>
            <a:t> </a:t>
          </a:r>
          <a:r>
            <a:rPr lang="en-US" sz="2400" dirty="0" err="1">
              <a:latin typeface="Arain"/>
            </a:rPr>
            <a:t>các</a:t>
          </a:r>
          <a:r>
            <a:rPr lang="en-US" sz="2400" dirty="0">
              <a:latin typeface="Arain"/>
            </a:rPr>
            <a:t> </a:t>
          </a:r>
          <a:r>
            <a:rPr lang="en-US" sz="2400" dirty="0" err="1">
              <a:latin typeface="Arain"/>
            </a:rPr>
            <a:t>tố</a:t>
          </a:r>
          <a:r>
            <a:rPr lang="en-US" sz="2400" dirty="0">
              <a:latin typeface="Arain"/>
            </a:rPr>
            <a:t> </a:t>
          </a:r>
          <a:r>
            <a:rPr lang="en-US" sz="2400" dirty="0" err="1">
              <a:latin typeface="Arain"/>
            </a:rPr>
            <a:t>chất</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cần</a:t>
          </a:r>
          <a:r>
            <a:rPr lang="en-US" sz="2400" dirty="0">
              <a:latin typeface="Arain"/>
            </a:rPr>
            <a:t> </a:t>
          </a:r>
          <a:r>
            <a:rPr lang="en-US" sz="2400" dirty="0" err="1">
              <a:latin typeface="Arain"/>
            </a:rPr>
            <a:t>thiết</a:t>
          </a:r>
          <a:r>
            <a:rPr lang="en-US" sz="2400" dirty="0">
              <a:latin typeface="Arain"/>
            </a:rPr>
            <a:t> </a:t>
          </a:r>
          <a:r>
            <a:rPr lang="en-US" sz="2400" dirty="0" err="1">
              <a:latin typeface="Arain"/>
            </a:rPr>
            <a:t>đối</a:t>
          </a:r>
          <a:r>
            <a:rPr lang="en-US" sz="2400" dirty="0">
              <a:latin typeface="Arain"/>
            </a:rPr>
            <a:t> </a:t>
          </a:r>
          <a:r>
            <a:rPr lang="en-US" sz="2400" dirty="0" err="1">
              <a:latin typeface="Arain"/>
            </a:rPr>
            <a:t>với</a:t>
          </a:r>
          <a:r>
            <a:rPr lang="en-US" sz="2400" dirty="0">
              <a:latin typeface="Arain"/>
            </a:rPr>
            <a:t> </a:t>
          </a:r>
          <a:r>
            <a:rPr lang="en-US" sz="2400" dirty="0" err="1">
              <a:latin typeface="Arain"/>
            </a:rPr>
            <a:t>trẻ</a:t>
          </a:r>
          <a:r>
            <a:rPr lang="en-US" sz="2400" dirty="0">
              <a:latin typeface="Arain"/>
            </a:rPr>
            <a:t> </a:t>
          </a:r>
          <a:r>
            <a:rPr lang="en-US" sz="2400" dirty="0" err="1">
              <a:latin typeface="Arain"/>
            </a:rPr>
            <a:t>mầm</a:t>
          </a:r>
          <a:r>
            <a:rPr lang="en-US" sz="2400" dirty="0">
              <a:latin typeface="Arain"/>
            </a:rPr>
            <a:t> non.</a:t>
          </a:r>
        </a:p>
      </dgm:t>
    </dgm:pt>
    <dgm:pt modelId="{B3CF9347-C33C-4191-9F69-87542A7EF360}" type="parTrans" cxnId="{04A4D7A5-0AF0-4199-8D60-1D54775875A7}">
      <dgm:prSet/>
      <dgm:spPr/>
      <dgm:t>
        <a:bodyPr/>
        <a:lstStyle/>
        <a:p>
          <a:endParaRPr lang="en-US" sz="2400">
            <a:latin typeface="Arain"/>
          </a:endParaRPr>
        </a:p>
      </dgm:t>
    </dgm:pt>
    <dgm:pt modelId="{030C15B9-20EF-4DD1-B6B6-55FE738FE7CA}" type="sibTrans" cxnId="{04A4D7A5-0AF0-4199-8D60-1D54775875A7}">
      <dgm:prSet/>
      <dgm:spPr/>
      <dgm:t>
        <a:bodyPr/>
        <a:lstStyle/>
        <a:p>
          <a:endParaRPr lang="en-US" sz="2400">
            <a:latin typeface="Arain"/>
          </a:endParaRPr>
        </a:p>
      </dgm:t>
    </dgm:pt>
    <dgm:pt modelId="{F158CAAD-7D0D-4132-A0B7-23F42FA8E159}">
      <dgm:prSet phldrT="[Text]" custT="1"/>
      <dgm:spPr>
        <a:solidFill>
          <a:srgbClr val="00B050">
            <a:alpha val="40000"/>
          </a:srgbClr>
        </a:solidFill>
      </dgm:spPr>
      <dgm:t>
        <a:bodyPr/>
        <a:lstStyle/>
        <a:p>
          <a:pPr algn="just"/>
          <a:r>
            <a:rPr lang="en-US" sz="2400" dirty="0">
              <a:latin typeface="Arain"/>
            </a:rPr>
            <a:t>- </a:t>
          </a:r>
          <a:r>
            <a:rPr lang="en-US" sz="2400" dirty="0" err="1">
              <a:latin typeface="Arain"/>
            </a:rPr>
            <a:t>Khi</a:t>
          </a:r>
          <a:r>
            <a:rPr lang="en-US" sz="2400" dirty="0">
              <a:latin typeface="Arain"/>
            </a:rPr>
            <a:t> </a:t>
          </a:r>
          <a:r>
            <a:rPr lang="en-US" sz="2400" dirty="0" err="1">
              <a:latin typeface="Arain"/>
            </a:rPr>
            <a:t>tham</a:t>
          </a:r>
          <a:r>
            <a:rPr lang="en-US" sz="2400" dirty="0">
              <a:latin typeface="Arain"/>
            </a:rPr>
            <a:t> </a:t>
          </a:r>
          <a:r>
            <a:rPr lang="en-US" sz="2400" dirty="0" err="1">
              <a:latin typeface="Arain"/>
            </a:rPr>
            <a:t>gia</a:t>
          </a:r>
          <a:r>
            <a:rPr lang="en-US" sz="2400" dirty="0">
              <a:latin typeface="Arain"/>
            </a:rPr>
            <a:t> </a:t>
          </a:r>
          <a:r>
            <a:rPr lang="en-US" sz="2400" dirty="0" err="1">
              <a:latin typeface="Arain"/>
            </a:rPr>
            <a:t>vào</a:t>
          </a:r>
          <a:r>
            <a:rPr lang="en-US" sz="2400" dirty="0">
              <a:latin typeface="Arain"/>
            </a:rPr>
            <a:t> </a:t>
          </a:r>
          <a:r>
            <a:rPr lang="en-US" sz="2400" dirty="0" err="1">
              <a:latin typeface="Arain"/>
            </a:rPr>
            <a:t>trò</a:t>
          </a:r>
          <a:r>
            <a:rPr lang="en-US" sz="2400" dirty="0">
              <a:latin typeface="Arain"/>
            </a:rPr>
            <a:t> </a:t>
          </a:r>
          <a:r>
            <a:rPr lang="en-US" sz="2400" dirty="0" err="1">
              <a:latin typeface="Arain"/>
            </a:rPr>
            <a:t>chơi</a:t>
          </a:r>
          <a:r>
            <a:rPr lang="en-US" sz="2400" dirty="0">
              <a:latin typeface="Arain"/>
            </a:rPr>
            <a:t> </a:t>
          </a:r>
          <a:r>
            <a:rPr lang="en-US" sz="2400" dirty="0" err="1">
              <a:latin typeface="Arain"/>
            </a:rPr>
            <a:t>trẻ</a:t>
          </a:r>
          <a:r>
            <a:rPr lang="en-US" sz="2400" dirty="0">
              <a:latin typeface="Arain"/>
            </a:rPr>
            <a:t> </a:t>
          </a:r>
          <a:r>
            <a:rPr lang="en-US" sz="2400" dirty="0" err="1">
              <a:latin typeface="Arain"/>
            </a:rPr>
            <a:t>thường</a:t>
          </a:r>
          <a:r>
            <a:rPr lang="en-US" sz="2400" dirty="0">
              <a:latin typeface="Arain"/>
            </a:rPr>
            <a:t> </a:t>
          </a:r>
          <a:r>
            <a:rPr lang="en-US" sz="2400" dirty="0" err="1">
              <a:latin typeface="Arain"/>
            </a:rPr>
            <a:t>chơi</a:t>
          </a:r>
          <a:r>
            <a:rPr lang="en-US" sz="2400" dirty="0">
              <a:latin typeface="Arain"/>
            </a:rPr>
            <a:t> </a:t>
          </a:r>
          <a:r>
            <a:rPr lang="en-US" sz="2400" dirty="0" err="1">
              <a:latin typeface="Arain"/>
            </a:rPr>
            <a:t>hết</a:t>
          </a:r>
          <a:r>
            <a:rPr lang="en-US" sz="2400" dirty="0">
              <a:latin typeface="Arain"/>
            </a:rPr>
            <a:t> </a:t>
          </a:r>
          <a:r>
            <a:rPr lang="en-US" sz="2400" dirty="0" err="1">
              <a:latin typeface="Arain"/>
            </a:rPr>
            <a:t>mình</a:t>
          </a:r>
          <a:r>
            <a:rPr lang="en-US" sz="2400" dirty="0">
              <a:latin typeface="Arain"/>
            </a:rPr>
            <a:t>, </a:t>
          </a:r>
          <a:r>
            <a:rPr lang="en-US" sz="2400" dirty="0" err="1">
              <a:latin typeface="Arain"/>
            </a:rPr>
            <a:t>tích</a:t>
          </a:r>
          <a:r>
            <a:rPr lang="en-US" sz="2400" dirty="0">
              <a:latin typeface="Arain"/>
            </a:rPr>
            <a:t> </a:t>
          </a:r>
          <a:r>
            <a:rPr lang="en-US" sz="2400" dirty="0" err="1">
              <a:latin typeface="Arain"/>
            </a:rPr>
            <a:t>cực</a:t>
          </a:r>
          <a:r>
            <a:rPr lang="en-US" sz="2400" dirty="0">
              <a:latin typeface="Arain"/>
            </a:rPr>
            <a:t>, </a:t>
          </a:r>
          <a:r>
            <a:rPr lang="en-US" sz="2400" dirty="0" err="1">
              <a:latin typeface="Arain"/>
            </a:rPr>
            <a:t>chủ</a:t>
          </a:r>
          <a:r>
            <a:rPr lang="en-US" sz="2400" dirty="0">
              <a:latin typeface="Arain"/>
            </a:rPr>
            <a:t> </a:t>
          </a:r>
          <a:r>
            <a:rPr lang="en-US" sz="2400" dirty="0" err="1">
              <a:latin typeface="Arain"/>
            </a:rPr>
            <a:t>động</a:t>
          </a:r>
          <a:r>
            <a:rPr lang="en-US" sz="2400" dirty="0">
              <a:latin typeface="Arain"/>
            </a:rPr>
            <a:t>, </a:t>
          </a:r>
          <a:r>
            <a:rPr lang="en-US" sz="2400" dirty="0" err="1">
              <a:latin typeface="Arain"/>
            </a:rPr>
            <a:t>sáng</a:t>
          </a:r>
          <a:r>
            <a:rPr lang="en-US" sz="2400" dirty="0">
              <a:latin typeface="Arain"/>
            </a:rPr>
            <a:t> </a:t>
          </a:r>
          <a:r>
            <a:rPr lang="en-US" sz="2400" dirty="0" err="1">
              <a:latin typeface="Arain"/>
            </a:rPr>
            <a:t>tạo</a:t>
          </a:r>
          <a:r>
            <a:rPr lang="en-US" sz="2400" dirty="0">
              <a:latin typeface="Arain"/>
            </a:rPr>
            <a:t>. </a:t>
          </a:r>
        </a:p>
      </dgm:t>
    </dgm:pt>
    <dgm:pt modelId="{5E18B930-533A-4BE0-97E7-61043816B378}" type="parTrans" cxnId="{91C38B7D-6C05-45D1-B3EF-5EDE422AC397}">
      <dgm:prSet/>
      <dgm:spPr/>
      <dgm:t>
        <a:bodyPr/>
        <a:lstStyle/>
        <a:p>
          <a:endParaRPr lang="en-US" sz="2400">
            <a:latin typeface="Arain"/>
          </a:endParaRPr>
        </a:p>
      </dgm:t>
    </dgm:pt>
    <dgm:pt modelId="{92DAD13A-9AE4-4EF9-BF34-33E32EF90091}" type="sibTrans" cxnId="{91C38B7D-6C05-45D1-B3EF-5EDE422AC397}">
      <dgm:prSet/>
      <dgm:spPr/>
      <dgm:t>
        <a:bodyPr/>
        <a:lstStyle/>
        <a:p>
          <a:endParaRPr lang="en-US" sz="2400">
            <a:latin typeface="Arain"/>
          </a:endParaRPr>
        </a:p>
      </dgm:t>
    </dgm:pt>
    <dgm:pt modelId="{BE60AA41-1FCD-4F9C-ACF1-94C4A677F2B5}" type="pres">
      <dgm:prSet presAssocID="{114E52F4-7522-4829-B484-63CCE1E07459}" presName="Name0" presStyleCnt="0">
        <dgm:presLayoutVars>
          <dgm:dir/>
          <dgm:resizeHandles val="exact"/>
        </dgm:presLayoutVars>
      </dgm:prSet>
      <dgm:spPr/>
    </dgm:pt>
    <dgm:pt modelId="{BAC626FE-C7B3-48C1-8CFF-6CF325F3566D}" type="pres">
      <dgm:prSet presAssocID="{C3FD561E-02AC-4BA5-9E6D-D0D1C313C6D5}" presName="composite" presStyleCnt="0"/>
      <dgm:spPr/>
    </dgm:pt>
    <dgm:pt modelId="{5D5258A8-5485-410F-8B43-6F601A398312}" type="pres">
      <dgm:prSet presAssocID="{C3FD561E-02AC-4BA5-9E6D-D0D1C313C6D5}" presName="rect1" presStyleLbl="trAlignAcc1" presStyleIdx="0" presStyleCnt="3" custScaleX="104561" custScaleY="278664" custLinFactNeighborX="-3569" custLinFactNeighborY="-879">
        <dgm:presLayoutVars>
          <dgm:bulletEnabled val="1"/>
        </dgm:presLayoutVars>
      </dgm:prSet>
      <dgm:spPr/>
    </dgm:pt>
    <dgm:pt modelId="{66D6905D-C35B-4E8B-AFEF-67D96254E5E5}" type="pres">
      <dgm:prSet presAssocID="{C3FD561E-02AC-4BA5-9E6D-D0D1C313C6D5}" presName="rect2" presStyleLbl="fgImgPlace1" presStyleIdx="0" presStyleCnt="3" custScaleX="74309" custScaleY="74798" custLinFactNeighborX="-14102" custLinFactNeighborY="54853"/>
      <dgm:spPr>
        <a:blipFill rotWithShape="1">
          <a:blip xmlns:r="http://schemas.openxmlformats.org/officeDocument/2006/relationships" r:embed="rId1"/>
          <a:stretch>
            <a:fillRect/>
          </a:stretch>
        </a:blipFill>
      </dgm:spPr>
    </dgm:pt>
    <dgm:pt modelId="{1101FFD5-EA77-41C2-93F5-077BEC24F27E}" type="pres">
      <dgm:prSet presAssocID="{74CE6CDF-230B-4D1E-8876-856533BA8135}" presName="sibTrans" presStyleCnt="0"/>
      <dgm:spPr/>
    </dgm:pt>
    <dgm:pt modelId="{0A84C0CE-03A9-4450-8251-06BF0AA28E3C}" type="pres">
      <dgm:prSet presAssocID="{14FD6AEB-9817-4E07-81C5-895475B1CD6D}" presName="composite" presStyleCnt="0"/>
      <dgm:spPr/>
    </dgm:pt>
    <dgm:pt modelId="{01D215C5-1352-4CA2-845C-F9624D7FF0B3}" type="pres">
      <dgm:prSet presAssocID="{14FD6AEB-9817-4E07-81C5-895475B1CD6D}" presName="rect1" presStyleLbl="trAlignAcc1" presStyleIdx="1" presStyleCnt="3" custScaleX="116660" custScaleY="302383" custLinFactNeighborX="5766" custLinFactNeighborY="-1757">
        <dgm:presLayoutVars>
          <dgm:bulletEnabled val="1"/>
        </dgm:presLayoutVars>
      </dgm:prSet>
      <dgm:spPr/>
    </dgm:pt>
    <dgm:pt modelId="{548B4F07-3E4D-4FF9-B126-D47DEB81FD95}" type="pres">
      <dgm:prSet presAssocID="{14FD6AEB-9817-4E07-81C5-895475B1CD6D}" presName="rect2" presStyleLbl="fgImgPlace1" presStyleIdx="1" presStyleCnt="3" custScaleX="108012" custScaleY="84102" custLinFactNeighborX="-46105" custLinFactNeighborY="17097"/>
      <dgm:spPr>
        <a:blipFill rotWithShape="1">
          <a:blip xmlns:r="http://schemas.openxmlformats.org/officeDocument/2006/relationships" r:embed="rId2"/>
          <a:stretch>
            <a:fillRect/>
          </a:stretch>
        </a:blipFill>
      </dgm:spPr>
    </dgm:pt>
    <dgm:pt modelId="{856755F0-4B2C-40DE-BF40-CC6DAB604E7F}" type="pres">
      <dgm:prSet presAssocID="{030C15B9-20EF-4DD1-B6B6-55FE738FE7CA}" presName="sibTrans" presStyleCnt="0"/>
      <dgm:spPr/>
    </dgm:pt>
    <dgm:pt modelId="{947098E4-D35B-4FE0-B668-2324D5B5A24D}" type="pres">
      <dgm:prSet presAssocID="{F158CAAD-7D0D-4132-A0B7-23F42FA8E159}" presName="composite" presStyleCnt="0"/>
      <dgm:spPr/>
    </dgm:pt>
    <dgm:pt modelId="{604E4BC8-469D-4F50-BE29-90B296CE6A30}" type="pres">
      <dgm:prSet presAssocID="{F158CAAD-7D0D-4132-A0B7-23F42FA8E159}" presName="rect1" presStyleLbl="trAlignAcc1" presStyleIdx="2" presStyleCnt="3" custScaleX="104561" custScaleY="125919" custLinFactNeighborX="10018" custLinFactNeighborY="18483">
        <dgm:presLayoutVars>
          <dgm:bulletEnabled val="1"/>
        </dgm:presLayoutVars>
      </dgm:prSet>
      <dgm:spPr/>
    </dgm:pt>
    <dgm:pt modelId="{17548337-08D7-4751-BE63-24007629521F}" type="pres">
      <dgm:prSet presAssocID="{F158CAAD-7D0D-4132-A0B7-23F42FA8E159}" presName="rect2" presStyleLbl="fgImgPlace1" presStyleIdx="2" presStyleCnt="3" custScaleX="152458" custLinFactNeighborX="-43955" custLinFactNeighborY="36817"/>
      <dgm:spPr>
        <a:blipFill rotWithShape="1">
          <a:blip xmlns:r="http://schemas.openxmlformats.org/officeDocument/2006/relationships" r:embed="rId3"/>
          <a:stretch>
            <a:fillRect/>
          </a:stretch>
        </a:blipFill>
      </dgm:spPr>
    </dgm:pt>
  </dgm:ptLst>
  <dgm:cxnLst>
    <dgm:cxn modelId="{829A1543-85F8-4DA8-BC7E-DB9C20A4EC26}" type="presOf" srcId="{114E52F4-7522-4829-B484-63CCE1E07459}" destId="{BE60AA41-1FCD-4F9C-ACF1-94C4A677F2B5}" srcOrd="0" destOrd="0" presId="urn:microsoft.com/office/officeart/2008/layout/PictureStrips"/>
    <dgm:cxn modelId="{E3E47575-8A29-49BA-80E7-E46675D9C530}" type="presOf" srcId="{14FD6AEB-9817-4E07-81C5-895475B1CD6D}" destId="{01D215C5-1352-4CA2-845C-F9624D7FF0B3}" srcOrd="0" destOrd="0" presId="urn:microsoft.com/office/officeart/2008/layout/PictureStrips"/>
    <dgm:cxn modelId="{91C38B7D-6C05-45D1-B3EF-5EDE422AC397}" srcId="{114E52F4-7522-4829-B484-63CCE1E07459}" destId="{F158CAAD-7D0D-4132-A0B7-23F42FA8E159}" srcOrd="2" destOrd="0" parTransId="{5E18B930-533A-4BE0-97E7-61043816B378}" sibTransId="{92DAD13A-9AE4-4EF9-BF34-33E32EF90091}"/>
    <dgm:cxn modelId="{61F67E85-5DAF-4F0E-AD43-CF90F8112D35}" type="presOf" srcId="{C3FD561E-02AC-4BA5-9E6D-D0D1C313C6D5}" destId="{5D5258A8-5485-410F-8B43-6F601A398312}" srcOrd="0" destOrd="0" presId="urn:microsoft.com/office/officeart/2008/layout/PictureStrips"/>
    <dgm:cxn modelId="{A314BF95-423C-43D5-A249-65F46CD73890}" srcId="{114E52F4-7522-4829-B484-63CCE1E07459}" destId="{C3FD561E-02AC-4BA5-9E6D-D0D1C313C6D5}" srcOrd="0" destOrd="0" parTransId="{9202585F-70F2-4532-BE20-376FCFB636CE}" sibTransId="{74CE6CDF-230B-4D1E-8876-856533BA8135}"/>
    <dgm:cxn modelId="{04A4D7A5-0AF0-4199-8D60-1D54775875A7}" srcId="{114E52F4-7522-4829-B484-63CCE1E07459}" destId="{14FD6AEB-9817-4E07-81C5-895475B1CD6D}" srcOrd="1" destOrd="0" parTransId="{B3CF9347-C33C-4191-9F69-87542A7EF360}" sibTransId="{030C15B9-20EF-4DD1-B6B6-55FE738FE7CA}"/>
    <dgm:cxn modelId="{D8508CE2-C975-4D85-8FAE-08A31BD63F56}" type="presOf" srcId="{F158CAAD-7D0D-4132-A0B7-23F42FA8E159}" destId="{604E4BC8-469D-4F50-BE29-90B296CE6A30}" srcOrd="0" destOrd="0" presId="urn:microsoft.com/office/officeart/2008/layout/PictureStrips"/>
    <dgm:cxn modelId="{880B370C-9F8B-4416-9899-A40F12416F98}" type="presParOf" srcId="{BE60AA41-1FCD-4F9C-ACF1-94C4A677F2B5}" destId="{BAC626FE-C7B3-48C1-8CFF-6CF325F3566D}" srcOrd="0" destOrd="0" presId="urn:microsoft.com/office/officeart/2008/layout/PictureStrips"/>
    <dgm:cxn modelId="{96616C0A-17A3-442E-8026-258894E92514}" type="presParOf" srcId="{BAC626FE-C7B3-48C1-8CFF-6CF325F3566D}" destId="{5D5258A8-5485-410F-8B43-6F601A398312}" srcOrd="0" destOrd="0" presId="urn:microsoft.com/office/officeart/2008/layout/PictureStrips"/>
    <dgm:cxn modelId="{A181211D-4546-4DC5-81F5-C5EFF1420855}" type="presParOf" srcId="{BAC626FE-C7B3-48C1-8CFF-6CF325F3566D}" destId="{66D6905D-C35B-4E8B-AFEF-67D96254E5E5}" srcOrd="1" destOrd="0" presId="urn:microsoft.com/office/officeart/2008/layout/PictureStrips"/>
    <dgm:cxn modelId="{CDB28EDE-4580-408E-8588-FABAE07FB195}" type="presParOf" srcId="{BE60AA41-1FCD-4F9C-ACF1-94C4A677F2B5}" destId="{1101FFD5-EA77-41C2-93F5-077BEC24F27E}" srcOrd="1" destOrd="0" presId="urn:microsoft.com/office/officeart/2008/layout/PictureStrips"/>
    <dgm:cxn modelId="{EB562CE4-62C0-40FA-BF55-270E784F4E10}" type="presParOf" srcId="{BE60AA41-1FCD-4F9C-ACF1-94C4A677F2B5}" destId="{0A84C0CE-03A9-4450-8251-06BF0AA28E3C}" srcOrd="2" destOrd="0" presId="urn:microsoft.com/office/officeart/2008/layout/PictureStrips"/>
    <dgm:cxn modelId="{D4A47686-DA62-4997-811E-FDAB98450A3C}" type="presParOf" srcId="{0A84C0CE-03A9-4450-8251-06BF0AA28E3C}" destId="{01D215C5-1352-4CA2-845C-F9624D7FF0B3}" srcOrd="0" destOrd="0" presId="urn:microsoft.com/office/officeart/2008/layout/PictureStrips"/>
    <dgm:cxn modelId="{045EA105-474B-43BC-842A-003F771F390A}" type="presParOf" srcId="{0A84C0CE-03A9-4450-8251-06BF0AA28E3C}" destId="{548B4F07-3E4D-4FF9-B126-D47DEB81FD95}" srcOrd="1" destOrd="0" presId="urn:microsoft.com/office/officeart/2008/layout/PictureStrips"/>
    <dgm:cxn modelId="{9542EC23-16DE-4E77-AD7D-9EAE68FDC831}" type="presParOf" srcId="{BE60AA41-1FCD-4F9C-ACF1-94C4A677F2B5}" destId="{856755F0-4B2C-40DE-BF40-CC6DAB604E7F}" srcOrd="3" destOrd="0" presId="urn:microsoft.com/office/officeart/2008/layout/PictureStrips"/>
    <dgm:cxn modelId="{4E9543C3-1C85-44C6-A094-505D93638C1D}" type="presParOf" srcId="{BE60AA41-1FCD-4F9C-ACF1-94C4A677F2B5}" destId="{947098E4-D35B-4FE0-B668-2324D5B5A24D}" srcOrd="4" destOrd="0" presId="urn:microsoft.com/office/officeart/2008/layout/PictureStrips"/>
    <dgm:cxn modelId="{229219DD-C928-4430-A910-C60D117B8004}" type="presParOf" srcId="{947098E4-D35B-4FE0-B668-2324D5B5A24D}" destId="{604E4BC8-469D-4F50-BE29-90B296CE6A30}" srcOrd="0" destOrd="0" presId="urn:microsoft.com/office/officeart/2008/layout/PictureStrips"/>
    <dgm:cxn modelId="{0027714A-2AEF-4752-A638-CF66C49448DE}" type="presParOf" srcId="{947098E4-D35B-4FE0-B668-2324D5B5A24D}" destId="{17548337-08D7-4751-BE63-24007629521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2293E1-D8D5-4174-B313-ECC0066A2096}"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7B5B91B8-1D09-402E-AB10-2ECE3CBD4B74}">
      <dgm:prSet phldrT="[Text]" custT="1"/>
      <dgm:spPr/>
      <dgm:t>
        <a:bodyPr/>
        <a:lstStyle/>
        <a:p>
          <a:pPr algn="ctr">
            <a:lnSpc>
              <a:spcPct val="150000"/>
            </a:lnSpc>
          </a:pPr>
          <a:r>
            <a:rPr lang="en-US" sz="2400" b="1" dirty="0">
              <a:solidFill>
                <a:srgbClr val="0000FF"/>
              </a:solidFill>
              <a:latin typeface="Arain"/>
            </a:rPr>
            <a:t>+ </a:t>
          </a:r>
          <a:r>
            <a:rPr lang="en-US" sz="2400" b="1" dirty="0" err="1">
              <a:solidFill>
                <a:srgbClr val="0000FF"/>
              </a:solidFill>
              <a:latin typeface="Arain"/>
            </a:rPr>
            <a:t>DẠO</a:t>
          </a:r>
          <a:r>
            <a:rPr lang="en-US" sz="2400" b="1" dirty="0">
              <a:solidFill>
                <a:srgbClr val="0000FF"/>
              </a:solidFill>
              <a:latin typeface="Arain"/>
            </a:rPr>
            <a:t> </a:t>
          </a:r>
          <a:r>
            <a:rPr lang="en-US" sz="2400" b="1" dirty="0" err="1">
              <a:solidFill>
                <a:srgbClr val="0000FF"/>
              </a:solidFill>
              <a:latin typeface="Arain"/>
            </a:rPr>
            <a:t>CHƠI</a:t>
          </a:r>
          <a:endParaRPr lang="en-US" sz="2400" b="1" dirty="0">
            <a:solidFill>
              <a:srgbClr val="0000FF"/>
            </a:solidFill>
            <a:latin typeface="Arain"/>
          </a:endParaRPr>
        </a:p>
      </dgm:t>
    </dgm:pt>
    <dgm:pt modelId="{0CE47577-6267-41B8-9101-6441E975E6EF}" type="parTrans" cxnId="{37EE702D-181C-46CE-AC99-8A5D1B5FDDAF}">
      <dgm:prSet/>
      <dgm:spPr/>
      <dgm:t>
        <a:bodyPr/>
        <a:lstStyle/>
        <a:p>
          <a:pPr algn="just">
            <a:lnSpc>
              <a:spcPct val="150000"/>
            </a:lnSpc>
          </a:pPr>
          <a:endParaRPr lang="en-US" sz="2400">
            <a:solidFill>
              <a:schemeClr val="tx1"/>
            </a:solidFill>
            <a:latin typeface="Arain"/>
          </a:endParaRPr>
        </a:p>
      </dgm:t>
    </dgm:pt>
    <dgm:pt modelId="{69ED00A5-D9CB-4918-995D-686D4E2422F8}" type="sibTrans" cxnId="{37EE702D-181C-46CE-AC99-8A5D1B5FDDAF}">
      <dgm:prSet/>
      <dgm:spPr/>
      <dgm:t>
        <a:bodyPr/>
        <a:lstStyle/>
        <a:p>
          <a:pPr algn="just">
            <a:lnSpc>
              <a:spcPct val="150000"/>
            </a:lnSpc>
          </a:pPr>
          <a:endParaRPr lang="en-US" sz="2400">
            <a:solidFill>
              <a:schemeClr val="tx1"/>
            </a:solidFill>
            <a:latin typeface="Arain"/>
          </a:endParaRPr>
        </a:p>
      </dgm:t>
    </dgm:pt>
    <dgm:pt modelId="{B6DC88CF-57FE-4CA2-A842-DB85EDBC3985}">
      <dgm:prSet phldrT="[Text]" custT="1"/>
      <dgm:spPr/>
      <dgm:t>
        <a:bodyPr/>
        <a:lstStyle/>
        <a:p>
          <a:pPr algn="just">
            <a:lnSpc>
              <a:spcPct val="150000"/>
            </a:lnSpc>
          </a:pPr>
          <a:r>
            <a:rPr lang="en-US" sz="2400" dirty="0">
              <a:latin typeface="Arain"/>
              <a:cs typeface="Arial" panose="020B0604020202020204" pitchFamily="34" charset="0"/>
            </a:rPr>
            <a:t>- </a:t>
          </a:r>
          <a:r>
            <a:rPr lang="en-US" sz="2400" dirty="0" err="1">
              <a:latin typeface="Arain"/>
              <a:cs typeface="Arial" panose="020B0604020202020204" pitchFamily="34" charset="0"/>
            </a:rPr>
            <a:t>Giúp</a:t>
          </a:r>
          <a:r>
            <a:rPr lang="en-US" sz="2400" dirty="0">
              <a:latin typeface="Arain"/>
              <a:cs typeface="Arial" panose="020B0604020202020204" pitchFamily="34" charset="0"/>
            </a:rPr>
            <a:t> </a:t>
          </a:r>
          <a:r>
            <a:rPr lang="en-US" sz="2400" dirty="0" err="1">
              <a:latin typeface="Arain"/>
              <a:cs typeface="Arial" panose="020B0604020202020204" pitchFamily="34" charset="0"/>
            </a:rPr>
            <a:t>trẻ</a:t>
          </a:r>
          <a:r>
            <a:rPr lang="en-US" sz="2400" dirty="0">
              <a:latin typeface="Arain"/>
              <a:cs typeface="Arial" panose="020B0604020202020204" pitchFamily="34" charset="0"/>
            </a:rPr>
            <a:t> </a:t>
          </a:r>
          <a:r>
            <a:rPr lang="en-US" sz="2400" dirty="0" err="1">
              <a:latin typeface="Arain"/>
              <a:cs typeface="Arial" panose="020B0604020202020204" pitchFamily="34" charset="0"/>
            </a:rPr>
            <a:t>nghỉ</a:t>
          </a:r>
          <a:r>
            <a:rPr lang="en-US" sz="2400" dirty="0">
              <a:latin typeface="Arain"/>
              <a:cs typeface="Arial" panose="020B0604020202020204" pitchFamily="34" charset="0"/>
            </a:rPr>
            <a:t> </a:t>
          </a:r>
          <a:r>
            <a:rPr lang="en-US" sz="2400" dirty="0" err="1">
              <a:latin typeface="Arain"/>
              <a:cs typeface="Arial" panose="020B0604020202020204" pitchFamily="34" charset="0"/>
            </a:rPr>
            <a:t>ngơi</a:t>
          </a:r>
          <a:r>
            <a:rPr lang="en-US" sz="2400" dirty="0">
              <a:latin typeface="Arain"/>
              <a:cs typeface="Arial" panose="020B0604020202020204" pitchFamily="34" charset="0"/>
            </a:rPr>
            <a:t> </a:t>
          </a:r>
          <a:r>
            <a:rPr lang="en-US" sz="2400" dirty="0" err="1">
              <a:latin typeface="Arain"/>
              <a:cs typeface="Arial" panose="020B0604020202020204" pitchFamily="34" charset="0"/>
            </a:rPr>
            <a:t>tích</a:t>
          </a:r>
          <a:r>
            <a:rPr lang="en-US" sz="2400" dirty="0">
              <a:latin typeface="Arain"/>
              <a:cs typeface="Arial" panose="020B0604020202020204" pitchFamily="34" charset="0"/>
            </a:rPr>
            <a:t> </a:t>
          </a:r>
          <a:r>
            <a:rPr lang="en-US" sz="2400" dirty="0" err="1">
              <a:latin typeface="Arain"/>
              <a:cs typeface="Arial" panose="020B0604020202020204" pitchFamily="34" charset="0"/>
            </a:rPr>
            <a:t>cực</a:t>
          </a:r>
          <a:r>
            <a:rPr lang="en-US" sz="2400" dirty="0">
              <a:latin typeface="Arain"/>
              <a:cs typeface="Arial" panose="020B0604020202020204" pitchFamily="34" charset="0"/>
            </a:rPr>
            <a:t>, </a:t>
          </a:r>
          <a:r>
            <a:rPr lang="en-US" sz="2400" dirty="0" err="1">
              <a:latin typeface="Arain"/>
              <a:cs typeface="Arial" panose="020B0604020202020204" pitchFamily="34" charset="0"/>
            </a:rPr>
            <a:t>củng</a:t>
          </a:r>
          <a:r>
            <a:rPr lang="en-US" sz="2400" dirty="0">
              <a:latin typeface="Arain"/>
              <a:cs typeface="Arial" panose="020B0604020202020204" pitchFamily="34" charset="0"/>
            </a:rPr>
            <a:t> </a:t>
          </a:r>
          <a:r>
            <a:rPr lang="en-US" sz="2400" dirty="0" err="1">
              <a:latin typeface="Arain"/>
              <a:cs typeface="Arial" panose="020B0604020202020204" pitchFamily="34" charset="0"/>
            </a:rPr>
            <a:t>cố</a:t>
          </a:r>
          <a:r>
            <a:rPr lang="en-US" sz="2400" dirty="0">
              <a:latin typeface="Arain"/>
              <a:cs typeface="Arial" panose="020B0604020202020204" pitchFamily="34" charset="0"/>
            </a:rPr>
            <a:t> </a:t>
          </a:r>
          <a:r>
            <a:rPr lang="en-US" sz="2400" dirty="0" err="1">
              <a:latin typeface="Arain"/>
              <a:cs typeface="Arial" panose="020B0604020202020204" pitchFamily="34" charset="0"/>
            </a:rPr>
            <a:t>kỹ</a:t>
          </a:r>
          <a:r>
            <a:rPr lang="en-US" sz="2400" dirty="0">
              <a:latin typeface="Arain"/>
              <a:cs typeface="Arial" panose="020B0604020202020204" pitchFamily="34" charset="0"/>
            </a:rPr>
            <a:t> </a:t>
          </a:r>
          <a:r>
            <a:rPr lang="en-US" sz="2400" dirty="0" err="1">
              <a:latin typeface="Arain"/>
              <a:cs typeface="Arial" panose="020B0604020202020204" pitchFamily="34" charset="0"/>
            </a:rPr>
            <a:t>năng</a:t>
          </a:r>
          <a:r>
            <a:rPr lang="en-US" sz="2400" dirty="0">
              <a:latin typeface="Arain"/>
              <a:cs typeface="Arial" panose="020B0604020202020204" pitchFamily="34" charset="0"/>
            </a:rPr>
            <a:t> </a:t>
          </a:r>
          <a:r>
            <a:rPr lang="en-US" sz="2400" dirty="0" err="1">
              <a:latin typeface="Arain"/>
              <a:cs typeface="Arial" panose="020B0604020202020204" pitchFamily="34" charset="0"/>
            </a:rPr>
            <a:t>vận</a:t>
          </a:r>
          <a:r>
            <a:rPr lang="en-US" sz="2400" dirty="0">
              <a:latin typeface="Arain"/>
              <a:cs typeface="Arial" panose="020B0604020202020204" pitchFamily="34" charset="0"/>
            </a:rPr>
            <a:t> </a:t>
          </a:r>
          <a:r>
            <a:rPr lang="en-US" sz="2400" dirty="0" err="1">
              <a:latin typeface="Arain"/>
              <a:cs typeface="Arial" panose="020B0604020202020204" pitchFamily="34" charset="0"/>
            </a:rPr>
            <a:t>động</a:t>
          </a:r>
          <a:r>
            <a:rPr lang="en-US" sz="2400" dirty="0">
              <a:latin typeface="Arain"/>
              <a:cs typeface="Arial" panose="020B0604020202020204" pitchFamily="34" charset="0"/>
            </a:rPr>
            <a:t>, </a:t>
          </a:r>
          <a:r>
            <a:rPr lang="en-US" sz="2400" dirty="0" err="1">
              <a:latin typeface="Arain"/>
              <a:cs typeface="Arial" panose="020B0604020202020204" pitchFamily="34" charset="0"/>
            </a:rPr>
            <a:t>phát</a:t>
          </a:r>
          <a:r>
            <a:rPr lang="en-US" sz="2400" dirty="0">
              <a:latin typeface="Arain"/>
              <a:cs typeface="Arial" panose="020B0604020202020204" pitchFamily="34" charset="0"/>
            </a:rPr>
            <a:t> </a:t>
          </a:r>
          <a:r>
            <a:rPr lang="en-US" sz="2400" dirty="0" err="1">
              <a:latin typeface="Arain"/>
              <a:cs typeface="Arial" panose="020B0604020202020204" pitchFamily="34" charset="0"/>
            </a:rPr>
            <a:t>triển</a:t>
          </a:r>
          <a:r>
            <a:rPr lang="en-US" sz="2400" dirty="0">
              <a:latin typeface="Arain"/>
              <a:cs typeface="Arial" panose="020B0604020202020204" pitchFamily="34" charset="0"/>
            </a:rPr>
            <a:t> </a:t>
          </a:r>
          <a:r>
            <a:rPr lang="en-US" sz="2400" dirty="0" err="1">
              <a:latin typeface="Arain"/>
              <a:cs typeface="Arial" panose="020B0604020202020204" pitchFamily="34" charset="0"/>
            </a:rPr>
            <a:t>các</a:t>
          </a:r>
          <a:r>
            <a:rPr lang="en-US" sz="2400" dirty="0">
              <a:latin typeface="Arain"/>
              <a:cs typeface="Arial" panose="020B0604020202020204" pitchFamily="34" charset="0"/>
            </a:rPr>
            <a:t> </a:t>
          </a:r>
          <a:r>
            <a:rPr lang="en-US" sz="2400" dirty="0" err="1">
              <a:latin typeface="Arain"/>
              <a:cs typeface="Arial" panose="020B0604020202020204" pitchFamily="34" charset="0"/>
            </a:rPr>
            <a:t>tố</a:t>
          </a:r>
          <a:r>
            <a:rPr lang="en-US" sz="2400" dirty="0">
              <a:latin typeface="Arain"/>
              <a:cs typeface="Arial" panose="020B0604020202020204" pitchFamily="34" charset="0"/>
            </a:rPr>
            <a:t> </a:t>
          </a:r>
          <a:r>
            <a:rPr lang="en-US" sz="2400" dirty="0" err="1">
              <a:latin typeface="Arain"/>
              <a:cs typeface="Arial" panose="020B0604020202020204" pitchFamily="34" charset="0"/>
            </a:rPr>
            <a:t>chất</a:t>
          </a:r>
          <a:r>
            <a:rPr lang="en-US" sz="2400" dirty="0">
              <a:latin typeface="Arain"/>
              <a:cs typeface="Arial" panose="020B0604020202020204" pitchFamily="34" charset="0"/>
            </a:rPr>
            <a:t> </a:t>
          </a:r>
          <a:r>
            <a:rPr lang="en-US" sz="2400" dirty="0" err="1">
              <a:latin typeface="Arain"/>
              <a:cs typeface="Arial" panose="020B0604020202020204" pitchFamily="34" charset="0"/>
            </a:rPr>
            <a:t>vận</a:t>
          </a:r>
          <a:r>
            <a:rPr lang="en-US" sz="2400" dirty="0">
              <a:latin typeface="Arain"/>
              <a:cs typeface="Arial" panose="020B0604020202020204" pitchFamily="34" charset="0"/>
            </a:rPr>
            <a:t> </a:t>
          </a:r>
          <a:r>
            <a:rPr lang="en-US" sz="2400" dirty="0" err="1">
              <a:latin typeface="Arain"/>
              <a:cs typeface="Arial" panose="020B0604020202020204" pitchFamily="34" charset="0"/>
            </a:rPr>
            <a:t>động</a:t>
          </a:r>
          <a:r>
            <a:rPr lang="en-US" sz="2400" dirty="0">
              <a:latin typeface="Arain"/>
              <a:cs typeface="Arial" panose="020B0604020202020204" pitchFamily="34" charset="0"/>
            </a:rPr>
            <a:t> </a:t>
          </a:r>
          <a:r>
            <a:rPr lang="en-US" sz="2400" dirty="0" err="1">
              <a:latin typeface="Arain"/>
              <a:cs typeface="Arial" panose="020B0604020202020204" pitchFamily="34" charset="0"/>
            </a:rPr>
            <a:t>trong</a:t>
          </a:r>
          <a:r>
            <a:rPr lang="en-US" sz="2400" dirty="0">
              <a:latin typeface="Arain"/>
              <a:cs typeface="Arial" panose="020B0604020202020204" pitchFamily="34" charset="0"/>
            </a:rPr>
            <a:t> </a:t>
          </a:r>
          <a:r>
            <a:rPr lang="en-US" sz="2400" dirty="0" err="1">
              <a:latin typeface="Arain"/>
              <a:cs typeface="Arial" panose="020B0604020202020204" pitchFamily="34" charset="0"/>
            </a:rPr>
            <a:t>những</a:t>
          </a:r>
          <a:r>
            <a:rPr lang="en-US" sz="2400" dirty="0">
              <a:latin typeface="Arain"/>
              <a:cs typeface="Arial" panose="020B0604020202020204" pitchFamily="34" charset="0"/>
            </a:rPr>
            <a:t> </a:t>
          </a:r>
          <a:r>
            <a:rPr lang="en-US" sz="2400" dirty="0" err="1">
              <a:latin typeface="Arain"/>
              <a:cs typeface="Arial" panose="020B0604020202020204" pitchFamily="34" charset="0"/>
            </a:rPr>
            <a:t>điều</a:t>
          </a:r>
          <a:r>
            <a:rPr lang="en-US" sz="2400" dirty="0">
              <a:latin typeface="Arain"/>
              <a:cs typeface="Arial" panose="020B0604020202020204" pitchFamily="34" charset="0"/>
            </a:rPr>
            <a:t> </a:t>
          </a:r>
          <a:r>
            <a:rPr lang="en-US" sz="2400" dirty="0" err="1">
              <a:latin typeface="Arain"/>
              <a:cs typeface="Arial" panose="020B0604020202020204" pitchFamily="34" charset="0"/>
            </a:rPr>
            <a:t>kiện</a:t>
          </a:r>
          <a:r>
            <a:rPr lang="en-US" sz="2400" dirty="0">
              <a:latin typeface="Arain"/>
              <a:cs typeface="Arial" panose="020B0604020202020204" pitchFamily="34" charset="0"/>
            </a:rPr>
            <a:t> </a:t>
          </a:r>
          <a:r>
            <a:rPr lang="en-US" sz="2400" dirty="0" err="1">
              <a:latin typeface="Arain"/>
              <a:cs typeface="Arial" panose="020B0604020202020204" pitchFamily="34" charset="0"/>
            </a:rPr>
            <a:t>tự</a:t>
          </a:r>
          <a:r>
            <a:rPr lang="en-US" sz="2400" dirty="0">
              <a:latin typeface="Arain"/>
              <a:cs typeface="Arial" panose="020B0604020202020204" pitchFamily="34" charset="0"/>
            </a:rPr>
            <a:t> </a:t>
          </a:r>
          <a:r>
            <a:rPr lang="en-US" sz="2400" dirty="0" err="1">
              <a:latin typeface="Arain"/>
              <a:cs typeface="Arial" panose="020B0604020202020204" pitchFamily="34" charset="0"/>
            </a:rPr>
            <a:t>nhiên</a:t>
          </a:r>
          <a:r>
            <a:rPr lang="en-US" sz="2400" dirty="0">
              <a:latin typeface="Arain"/>
              <a:cs typeface="Arial" panose="020B0604020202020204" pitchFamily="34" charset="0"/>
            </a:rPr>
            <a:t>. </a:t>
          </a:r>
          <a:r>
            <a:rPr lang="en-US" sz="2400" dirty="0" err="1">
              <a:latin typeface="Arain"/>
              <a:cs typeface="Arial" panose="020B0604020202020204" pitchFamily="34" charset="0"/>
            </a:rPr>
            <a:t>Ngoài</a:t>
          </a:r>
          <a:r>
            <a:rPr lang="en-US" sz="2400" dirty="0">
              <a:latin typeface="Arain"/>
              <a:cs typeface="Arial" panose="020B0604020202020204" pitchFamily="34" charset="0"/>
            </a:rPr>
            <a:t> </a:t>
          </a:r>
          <a:r>
            <a:rPr lang="en-US" sz="2400" dirty="0" err="1">
              <a:latin typeface="Arain"/>
              <a:cs typeface="Arial" panose="020B0604020202020204" pitchFamily="34" charset="0"/>
            </a:rPr>
            <a:t>ra</a:t>
          </a:r>
          <a:r>
            <a:rPr lang="en-US" sz="2400" dirty="0">
              <a:latin typeface="Arain"/>
              <a:cs typeface="Arial" panose="020B0604020202020204" pitchFamily="34" charset="0"/>
            </a:rPr>
            <a:t> </a:t>
          </a:r>
          <a:r>
            <a:rPr lang="en-US" sz="2400" dirty="0" err="1">
              <a:latin typeface="Arain"/>
              <a:cs typeface="Arial" panose="020B0604020202020204" pitchFamily="34" charset="0"/>
            </a:rPr>
            <a:t>còn</a:t>
          </a:r>
          <a:r>
            <a:rPr lang="en-US" sz="2400" dirty="0">
              <a:latin typeface="Arain"/>
              <a:cs typeface="Arial" panose="020B0604020202020204" pitchFamily="34" charset="0"/>
            </a:rPr>
            <a:t> </a:t>
          </a:r>
          <a:r>
            <a:rPr lang="en-US" sz="2400" dirty="0" err="1">
              <a:latin typeface="Arain"/>
              <a:cs typeface="Arial" panose="020B0604020202020204" pitchFamily="34" charset="0"/>
            </a:rPr>
            <a:t>giáo</a:t>
          </a:r>
          <a:r>
            <a:rPr lang="en-US" sz="2400" dirty="0">
              <a:latin typeface="Arain"/>
              <a:cs typeface="Arial" panose="020B0604020202020204" pitchFamily="34" charset="0"/>
            </a:rPr>
            <a:t> </a:t>
          </a:r>
          <a:r>
            <a:rPr lang="en-US" sz="2400" dirty="0" err="1">
              <a:latin typeface="Arain"/>
              <a:cs typeface="Arial" panose="020B0604020202020204" pitchFamily="34" charset="0"/>
            </a:rPr>
            <a:t>dục</a:t>
          </a:r>
          <a:r>
            <a:rPr lang="en-US" sz="2400" dirty="0">
              <a:latin typeface="Arain"/>
              <a:cs typeface="Arial" panose="020B0604020202020204" pitchFamily="34" charset="0"/>
            </a:rPr>
            <a:t> ở </a:t>
          </a:r>
          <a:r>
            <a:rPr lang="en-US" sz="2400" dirty="0" err="1">
              <a:latin typeface="Arain"/>
              <a:cs typeface="Arial" panose="020B0604020202020204" pitchFamily="34" charset="0"/>
            </a:rPr>
            <a:t>trẻ</a:t>
          </a:r>
          <a:r>
            <a:rPr lang="en-US" sz="2400" dirty="0">
              <a:latin typeface="Arain"/>
              <a:cs typeface="Arial" panose="020B0604020202020204" pitchFamily="34" charset="0"/>
            </a:rPr>
            <a:t> </a:t>
          </a:r>
          <a:r>
            <a:rPr lang="en-US" sz="2400" dirty="0" err="1">
              <a:latin typeface="Arain"/>
              <a:cs typeface="Arial" panose="020B0604020202020204" pitchFamily="34" charset="0"/>
            </a:rPr>
            <a:t>tính</a:t>
          </a:r>
          <a:r>
            <a:rPr lang="en-US" sz="2400" dirty="0">
              <a:latin typeface="Arain"/>
              <a:cs typeface="Arial" panose="020B0604020202020204" pitchFamily="34" charset="0"/>
            </a:rPr>
            <a:t> </a:t>
          </a:r>
          <a:r>
            <a:rPr lang="en-US" sz="2400" dirty="0" err="1">
              <a:latin typeface="Arain"/>
              <a:cs typeface="Arial" panose="020B0604020202020204" pitchFamily="34" charset="0"/>
            </a:rPr>
            <a:t>tập</a:t>
          </a:r>
          <a:r>
            <a:rPr lang="en-US" sz="2400" dirty="0">
              <a:latin typeface="Arain"/>
              <a:cs typeface="Arial" panose="020B0604020202020204" pitchFamily="34" charset="0"/>
            </a:rPr>
            <a:t> </a:t>
          </a:r>
          <a:r>
            <a:rPr lang="en-US" sz="2400" dirty="0" err="1">
              <a:latin typeface="Arain"/>
              <a:cs typeface="Arial" panose="020B0604020202020204" pitchFamily="34" charset="0"/>
            </a:rPr>
            <a:t>thể</a:t>
          </a:r>
          <a:r>
            <a:rPr lang="en-US" sz="2400" dirty="0">
              <a:latin typeface="Arain"/>
              <a:cs typeface="Arial" panose="020B0604020202020204" pitchFamily="34" charset="0"/>
            </a:rPr>
            <a:t>, </a:t>
          </a:r>
          <a:r>
            <a:rPr lang="en-US" sz="2400" dirty="0" err="1">
              <a:latin typeface="Arain"/>
              <a:cs typeface="Arial" panose="020B0604020202020204" pitchFamily="34" charset="0"/>
            </a:rPr>
            <a:t>lòng</a:t>
          </a:r>
          <a:r>
            <a:rPr lang="en-US" sz="2400" dirty="0">
              <a:latin typeface="Arain"/>
              <a:cs typeface="Arial" panose="020B0604020202020204" pitchFamily="34" charset="0"/>
            </a:rPr>
            <a:t> </a:t>
          </a:r>
          <a:r>
            <a:rPr lang="en-US" sz="2400" dirty="0" err="1">
              <a:latin typeface="Arain"/>
              <a:cs typeface="Arial" panose="020B0604020202020204" pitchFamily="34" charset="0"/>
            </a:rPr>
            <a:t>dũng</a:t>
          </a:r>
          <a:r>
            <a:rPr lang="en-US" sz="2400" dirty="0">
              <a:latin typeface="Arain"/>
              <a:cs typeface="Arial" panose="020B0604020202020204" pitchFamily="34" charset="0"/>
            </a:rPr>
            <a:t> </a:t>
          </a:r>
          <a:r>
            <a:rPr lang="en-US" sz="2400" dirty="0" err="1">
              <a:latin typeface="Arain"/>
              <a:cs typeface="Arial" panose="020B0604020202020204" pitchFamily="34" charset="0"/>
            </a:rPr>
            <a:t>cảm</a:t>
          </a:r>
          <a:r>
            <a:rPr lang="en-US" sz="2400" dirty="0">
              <a:latin typeface="Arain"/>
              <a:cs typeface="Arial" panose="020B0604020202020204" pitchFamily="34" charset="0"/>
            </a:rPr>
            <a:t>, ý </a:t>
          </a:r>
          <a:r>
            <a:rPr lang="en-US" sz="2400" dirty="0" err="1">
              <a:latin typeface="Arain"/>
              <a:cs typeface="Arial" panose="020B0604020202020204" pitchFamily="34" charset="0"/>
            </a:rPr>
            <a:t>thức</a:t>
          </a:r>
          <a:r>
            <a:rPr lang="en-US" sz="2400" dirty="0">
              <a:latin typeface="Arain"/>
              <a:cs typeface="Arial" panose="020B0604020202020204" pitchFamily="34" charset="0"/>
            </a:rPr>
            <a:t> </a:t>
          </a:r>
          <a:r>
            <a:rPr lang="en-US" sz="2400" dirty="0" err="1">
              <a:latin typeface="Arain"/>
              <a:cs typeface="Arial" panose="020B0604020202020204" pitchFamily="34" charset="0"/>
            </a:rPr>
            <a:t>chấp</a:t>
          </a:r>
          <a:r>
            <a:rPr lang="en-US" sz="2400" dirty="0">
              <a:latin typeface="Arain"/>
              <a:cs typeface="Arial" panose="020B0604020202020204" pitchFamily="34" charset="0"/>
            </a:rPr>
            <a:t> </a:t>
          </a:r>
          <a:r>
            <a:rPr lang="en-US" sz="2400" dirty="0" err="1">
              <a:latin typeface="Arain"/>
              <a:cs typeface="Arial" panose="020B0604020202020204" pitchFamily="34" charset="0"/>
            </a:rPr>
            <a:t>hành</a:t>
          </a:r>
          <a:r>
            <a:rPr lang="en-US" sz="2400" dirty="0">
              <a:latin typeface="Arain"/>
              <a:cs typeface="Arial" panose="020B0604020202020204" pitchFamily="34" charset="0"/>
            </a:rPr>
            <a:t> </a:t>
          </a:r>
          <a:r>
            <a:rPr lang="en-US" sz="2400" dirty="0" err="1">
              <a:latin typeface="Arain"/>
              <a:cs typeface="Arial" panose="020B0604020202020204" pitchFamily="34" charset="0"/>
            </a:rPr>
            <a:t>tổ</a:t>
          </a:r>
          <a:r>
            <a:rPr lang="en-US" sz="2400" dirty="0">
              <a:latin typeface="Arain"/>
              <a:cs typeface="Arial" panose="020B0604020202020204" pitchFamily="34" charset="0"/>
            </a:rPr>
            <a:t> </a:t>
          </a:r>
          <a:r>
            <a:rPr lang="en-US" sz="2400" dirty="0" err="1">
              <a:latin typeface="Arain"/>
              <a:cs typeface="Arial" panose="020B0604020202020204" pitchFamily="34" charset="0"/>
            </a:rPr>
            <a:t>chức</a:t>
          </a:r>
          <a:r>
            <a:rPr lang="en-US" sz="2400" dirty="0">
              <a:latin typeface="Arain"/>
              <a:cs typeface="Arial" panose="020B0604020202020204" pitchFamily="34" charset="0"/>
            </a:rPr>
            <a:t> </a:t>
          </a:r>
          <a:r>
            <a:rPr lang="en-US" sz="2400" dirty="0" err="1">
              <a:latin typeface="Arain"/>
              <a:cs typeface="Arial" panose="020B0604020202020204" pitchFamily="34" charset="0"/>
            </a:rPr>
            <a:t>kỷ</a:t>
          </a:r>
          <a:r>
            <a:rPr lang="en-US" sz="2400" dirty="0">
              <a:latin typeface="Arain"/>
              <a:cs typeface="Arial" panose="020B0604020202020204" pitchFamily="34" charset="0"/>
            </a:rPr>
            <a:t> </a:t>
          </a:r>
          <a:r>
            <a:rPr lang="en-US" sz="2400" dirty="0" err="1">
              <a:latin typeface="Arain"/>
              <a:cs typeface="Arial" panose="020B0604020202020204" pitchFamily="34" charset="0"/>
            </a:rPr>
            <a:t>thuật</a:t>
          </a:r>
          <a:r>
            <a:rPr lang="en-US" sz="2400" dirty="0">
              <a:latin typeface="Arain"/>
              <a:cs typeface="Arial" panose="020B0604020202020204" pitchFamily="34" charset="0"/>
            </a:rPr>
            <a:t>.</a:t>
          </a:r>
        </a:p>
      </dgm:t>
    </dgm:pt>
    <dgm:pt modelId="{0FA31021-073E-460A-AC47-AA2AF3A4E6E8}" type="parTrans" cxnId="{DAF078E1-70FB-4105-807F-F8835371BACE}">
      <dgm:prSet custT="1"/>
      <dgm:spPr/>
      <dgm:t>
        <a:bodyPr/>
        <a:lstStyle/>
        <a:p>
          <a:pPr algn="just">
            <a:lnSpc>
              <a:spcPct val="150000"/>
            </a:lnSpc>
          </a:pPr>
          <a:endParaRPr lang="en-US" sz="2400">
            <a:solidFill>
              <a:schemeClr val="tx1"/>
            </a:solidFill>
            <a:latin typeface="Arain"/>
          </a:endParaRPr>
        </a:p>
      </dgm:t>
    </dgm:pt>
    <dgm:pt modelId="{E3CC272B-6579-45AC-9A81-C09BAB50C346}" type="sibTrans" cxnId="{DAF078E1-70FB-4105-807F-F8835371BACE}">
      <dgm:prSet/>
      <dgm:spPr/>
      <dgm:t>
        <a:bodyPr/>
        <a:lstStyle/>
        <a:p>
          <a:pPr algn="just">
            <a:lnSpc>
              <a:spcPct val="150000"/>
            </a:lnSpc>
          </a:pPr>
          <a:endParaRPr lang="en-US" sz="2400">
            <a:solidFill>
              <a:schemeClr val="tx1"/>
            </a:solidFill>
            <a:latin typeface="Arain"/>
          </a:endParaRPr>
        </a:p>
      </dgm:t>
    </dgm:pt>
    <dgm:pt modelId="{CF147C4F-6A08-46DD-BA47-7031C13B988E}">
      <dgm:prSet phldrT="[Text]" custT="1"/>
      <dgm:spPr/>
      <dgm:t>
        <a:bodyPr/>
        <a:lstStyle/>
        <a:p>
          <a:pPr algn="just">
            <a:lnSpc>
              <a:spcPct val="150000"/>
            </a:lnSpc>
          </a:pPr>
          <a:r>
            <a:rPr lang="en-US" sz="2400" dirty="0">
              <a:latin typeface="Arain"/>
              <a:cs typeface="Arial" panose="020B0604020202020204" pitchFamily="34" charset="0"/>
            </a:rPr>
            <a:t>- </a:t>
          </a:r>
          <a:r>
            <a:rPr lang="en-US" sz="2400" dirty="0" err="1">
              <a:latin typeface="Arain"/>
              <a:cs typeface="Arial" panose="020B0604020202020204" pitchFamily="34" charset="0"/>
            </a:rPr>
            <a:t>Dạo</a:t>
          </a:r>
          <a:r>
            <a:rPr lang="en-US" sz="2400" dirty="0">
              <a:latin typeface="Arain"/>
              <a:cs typeface="Arial" panose="020B0604020202020204" pitchFamily="34" charset="0"/>
            </a:rPr>
            <a:t> </a:t>
          </a:r>
          <a:r>
            <a:rPr lang="en-US" sz="2400" dirty="0" err="1">
              <a:latin typeface="Arain"/>
              <a:cs typeface="Arial" panose="020B0604020202020204" pitchFamily="34" charset="0"/>
            </a:rPr>
            <a:t>chơi</a:t>
          </a:r>
          <a:r>
            <a:rPr lang="en-US" sz="2400" dirty="0">
              <a:latin typeface="Arain"/>
              <a:cs typeface="Arial" panose="020B0604020202020204" pitchFamily="34" charset="0"/>
            </a:rPr>
            <a:t> </a:t>
          </a:r>
          <a:r>
            <a:rPr lang="en-US" sz="2400" dirty="0" err="1">
              <a:latin typeface="Arain"/>
              <a:cs typeface="Arial" panose="020B0604020202020204" pitchFamily="34" charset="0"/>
            </a:rPr>
            <a:t>được</a:t>
          </a:r>
          <a:r>
            <a:rPr lang="en-US" sz="2400" dirty="0">
              <a:latin typeface="Arain"/>
              <a:cs typeface="Arial" panose="020B0604020202020204" pitchFamily="34" charset="0"/>
            </a:rPr>
            <a:t> </a:t>
          </a:r>
          <a:r>
            <a:rPr lang="en-US" sz="2400" dirty="0" err="1">
              <a:latin typeface="Arain"/>
              <a:cs typeface="Arial" panose="020B0604020202020204" pitchFamily="34" charset="0"/>
            </a:rPr>
            <a:t>tiến</a:t>
          </a:r>
          <a:r>
            <a:rPr lang="en-US" sz="2400" dirty="0">
              <a:latin typeface="Arain"/>
              <a:cs typeface="Arial" panose="020B0604020202020204" pitchFamily="34" charset="0"/>
            </a:rPr>
            <a:t> </a:t>
          </a:r>
          <a:r>
            <a:rPr lang="en-US" sz="2400" dirty="0" err="1">
              <a:latin typeface="Arain"/>
              <a:cs typeface="Arial" panose="020B0604020202020204" pitchFamily="34" charset="0"/>
            </a:rPr>
            <a:t>hành</a:t>
          </a:r>
          <a:r>
            <a:rPr lang="en-US" sz="2400" dirty="0">
              <a:latin typeface="Arain"/>
              <a:cs typeface="Arial" panose="020B0604020202020204" pitchFamily="34" charset="0"/>
            </a:rPr>
            <a:t> </a:t>
          </a:r>
          <a:r>
            <a:rPr lang="en-US" sz="2400" dirty="0" err="1">
              <a:latin typeface="Arain"/>
              <a:cs typeface="Arial" panose="020B0604020202020204" pitchFamily="34" charset="0"/>
            </a:rPr>
            <a:t>sau</a:t>
          </a:r>
          <a:r>
            <a:rPr lang="en-US" sz="2400" dirty="0">
              <a:latin typeface="Arain"/>
              <a:cs typeface="Arial" panose="020B0604020202020204" pitchFamily="34" charset="0"/>
            </a:rPr>
            <a:t> </a:t>
          </a:r>
          <a:r>
            <a:rPr lang="en-US" sz="2400" dirty="0" err="1">
              <a:latin typeface="Arain"/>
              <a:cs typeface="Arial" panose="020B0604020202020204" pitchFamily="34" charset="0"/>
            </a:rPr>
            <a:t>các</a:t>
          </a:r>
          <a:r>
            <a:rPr lang="en-US" sz="2400" dirty="0">
              <a:latin typeface="Arain"/>
              <a:cs typeface="Arial" panose="020B0604020202020204" pitchFamily="34" charset="0"/>
            </a:rPr>
            <a:t> </a:t>
          </a:r>
          <a:r>
            <a:rPr lang="en-US" sz="2400" dirty="0" err="1">
              <a:latin typeface="Arain"/>
              <a:cs typeface="Arial" panose="020B0604020202020204" pitchFamily="34" charset="0"/>
            </a:rPr>
            <a:t>tiết</a:t>
          </a:r>
          <a:r>
            <a:rPr lang="en-US" sz="2400" dirty="0">
              <a:latin typeface="Arain"/>
              <a:cs typeface="Arial" panose="020B0604020202020204" pitchFamily="34" charset="0"/>
            </a:rPr>
            <a:t> </a:t>
          </a:r>
          <a:r>
            <a:rPr lang="en-US" sz="2400" dirty="0" err="1">
              <a:latin typeface="Arain"/>
              <a:cs typeface="Arial" panose="020B0604020202020204" pitchFamily="34" charset="0"/>
            </a:rPr>
            <a:t>học</a:t>
          </a:r>
          <a:r>
            <a:rPr lang="en-US" sz="2400" dirty="0">
              <a:latin typeface="Arain"/>
              <a:cs typeface="Arial" panose="020B0604020202020204" pitchFamily="34" charset="0"/>
            </a:rPr>
            <a:t> </a:t>
          </a:r>
          <a:r>
            <a:rPr lang="en-US" sz="2400" dirty="0" err="1">
              <a:latin typeface="Arain"/>
              <a:cs typeface="Arial" panose="020B0604020202020204" pitchFamily="34" charset="0"/>
            </a:rPr>
            <a:t>buổi</a:t>
          </a:r>
          <a:r>
            <a:rPr lang="en-US" sz="2400" dirty="0">
              <a:latin typeface="Arain"/>
              <a:cs typeface="Arial" panose="020B0604020202020204" pitchFamily="34" charset="0"/>
            </a:rPr>
            <a:t> </a:t>
          </a:r>
          <a:r>
            <a:rPr lang="en-US" sz="2400" dirty="0" err="1">
              <a:latin typeface="Arain"/>
              <a:cs typeface="Arial" panose="020B0604020202020204" pitchFamily="34" charset="0"/>
            </a:rPr>
            <a:t>sáng</a:t>
          </a:r>
          <a:r>
            <a:rPr lang="en-US" sz="2400" dirty="0">
              <a:latin typeface="Arain"/>
              <a:cs typeface="Arial" panose="020B0604020202020204" pitchFamily="34" charset="0"/>
            </a:rPr>
            <a:t>. </a:t>
          </a:r>
          <a:r>
            <a:rPr lang="en-US" sz="2400" dirty="0" err="1">
              <a:latin typeface="Arain"/>
              <a:cs typeface="Arial" panose="020B0604020202020204" pitchFamily="34" charset="0"/>
            </a:rPr>
            <a:t>GV</a:t>
          </a:r>
          <a:r>
            <a:rPr lang="en-US" sz="2400" dirty="0">
              <a:latin typeface="Arain"/>
              <a:cs typeface="Arial" panose="020B0604020202020204" pitchFamily="34" charset="0"/>
            </a:rPr>
            <a:t> </a:t>
          </a:r>
          <a:r>
            <a:rPr lang="en-US" sz="2400" dirty="0" err="1">
              <a:latin typeface="Arain"/>
              <a:cs typeface="Arial" panose="020B0604020202020204" pitchFamily="34" charset="0"/>
            </a:rPr>
            <a:t>cần</a:t>
          </a:r>
          <a:r>
            <a:rPr lang="en-US" sz="2400" dirty="0">
              <a:latin typeface="Arain"/>
              <a:cs typeface="Arial" panose="020B0604020202020204" pitchFamily="34" charset="0"/>
            </a:rPr>
            <a:t> </a:t>
          </a:r>
          <a:r>
            <a:rPr lang="en-US" sz="2400" dirty="0" err="1">
              <a:latin typeface="Arain"/>
              <a:cs typeface="Arial" panose="020B0604020202020204" pitchFamily="34" charset="0"/>
            </a:rPr>
            <a:t>lập</a:t>
          </a:r>
          <a:r>
            <a:rPr lang="en-US" sz="2400" dirty="0">
              <a:latin typeface="Arain"/>
              <a:cs typeface="Arial" panose="020B0604020202020204" pitchFamily="34" charset="0"/>
            </a:rPr>
            <a:t> </a:t>
          </a:r>
          <a:r>
            <a:rPr lang="en-US" sz="2400" dirty="0" err="1">
              <a:latin typeface="Arain"/>
              <a:cs typeface="Arial" panose="020B0604020202020204" pitchFamily="34" charset="0"/>
            </a:rPr>
            <a:t>kế</a:t>
          </a:r>
          <a:r>
            <a:rPr lang="en-US" sz="2400" dirty="0">
              <a:latin typeface="Arain"/>
              <a:cs typeface="Arial" panose="020B0604020202020204" pitchFamily="34" charset="0"/>
            </a:rPr>
            <a:t> </a:t>
          </a:r>
          <a:r>
            <a:rPr lang="en-US" sz="2400" dirty="0" err="1">
              <a:latin typeface="Arain"/>
              <a:cs typeface="Arial" panose="020B0604020202020204" pitchFamily="34" charset="0"/>
            </a:rPr>
            <a:t>hoạch</a:t>
          </a:r>
          <a:r>
            <a:rPr lang="en-US" sz="2400" dirty="0">
              <a:latin typeface="Arain"/>
              <a:cs typeface="Arial" panose="020B0604020202020204" pitchFamily="34" charset="0"/>
            </a:rPr>
            <a:t> </a:t>
          </a:r>
          <a:r>
            <a:rPr lang="en-US" sz="2400" dirty="0" err="1">
              <a:latin typeface="Arain"/>
              <a:cs typeface="Arial" panose="020B0604020202020204" pitchFamily="34" charset="0"/>
            </a:rPr>
            <a:t>cụ</a:t>
          </a:r>
          <a:r>
            <a:rPr lang="en-US" sz="2400" dirty="0">
              <a:latin typeface="Arain"/>
              <a:cs typeface="Arial" panose="020B0604020202020204" pitchFamily="34" charset="0"/>
            </a:rPr>
            <a:t> </a:t>
          </a:r>
          <a:r>
            <a:rPr lang="en-US" sz="2400" dirty="0" err="1">
              <a:latin typeface="Arain"/>
              <a:cs typeface="Arial" panose="020B0604020202020204" pitchFamily="34" charset="0"/>
            </a:rPr>
            <a:t>thể</a:t>
          </a:r>
          <a:r>
            <a:rPr lang="en-US" sz="2400" dirty="0">
              <a:latin typeface="Arain"/>
              <a:cs typeface="Arial" panose="020B0604020202020204" pitchFamily="34" charset="0"/>
            </a:rPr>
            <a:t> </a:t>
          </a:r>
          <a:r>
            <a:rPr lang="en-US" sz="2400" dirty="0" err="1">
              <a:latin typeface="Arain"/>
              <a:cs typeface="Arial" panose="020B0604020202020204" pitchFamily="34" charset="0"/>
            </a:rPr>
            <a:t>về</a:t>
          </a:r>
          <a:r>
            <a:rPr lang="en-US" sz="2400" dirty="0">
              <a:latin typeface="Arain"/>
              <a:cs typeface="Arial" panose="020B0604020202020204" pitchFamily="34" charset="0"/>
            </a:rPr>
            <a:t> </a:t>
          </a:r>
          <a:r>
            <a:rPr lang="en-US" sz="2400" dirty="0" err="1">
              <a:latin typeface="Arain"/>
              <a:cs typeface="Arial" panose="020B0604020202020204" pitchFamily="34" charset="0"/>
            </a:rPr>
            <a:t>ngày</a:t>
          </a:r>
          <a:r>
            <a:rPr lang="en-US" sz="2400" dirty="0">
              <a:latin typeface="Arain"/>
              <a:cs typeface="Arial" panose="020B0604020202020204" pitchFamily="34" charset="0"/>
            </a:rPr>
            <a:t> </a:t>
          </a:r>
          <a:r>
            <a:rPr lang="en-US" sz="2400" dirty="0" err="1">
              <a:latin typeface="Arain"/>
              <a:cs typeface="Arial" panose="020B0604020202020204" pitchFamily="34" charset="0"/>
            </a:rPr>
            <a:t>và</a:t>
          </a:r>
          <a:r>
            <a:rPr lang="en-US" sz="2400" dirty="0">
              <a:latin typeface="Arain"/>
              <a:cs typeface="Arial" panose="020B0604020202020204" pitchFamily="34" charset="0"/>
            </a:rPr>
            <a:t> </a:t>
          </a:r>
          <a:r>
            <a:rPr lang="en-US" sz="2400" dirty="0" err="1">
              <a:latin typeface="Arain"/>
              <a:cs typeface="Arial" panose="020B0604020202020204" pitchFamily="34" charset="0"/>
            </a:rPr>
            <a:t>thời</a:t>
          </a:r>
          <a:r>
            <a:rPr lang="en-US" sz="2400" dirty="0">
              <a:latin typeface="Arain"/>
              <a:cs typeface="Arial" panose="020B0604020202020204" pitchFamily="34" charset="0"/>
            </a:rPr>
            <a:t> </a:t>
          </a:r>
          <a:r>
            <a:rPr lang="en-US" sz="2400" dirty="0" err="1">
              <a:latin typeface="Arain"/>
              <a:cs typeface="Arial" panose="020B0604020202020204" pitchFamily="34" charset="0"/>
            </a:rPr>
            <a:t>gian</a:t>
          </a:r>
          <a:r>
            <a:rPr lang="en-US" sz="2400" dirty="0">
              <a:latin typeface="Arain"/>
              <a:cs typeface="Arial" panose="020B0604020202020204" pitchFamily="34" charset="0"/>
            </a:rPr>
            <a:t> </a:t>
          </a:r>
          <a:r>
            <a:rPr lang="en-US" sz="2400" dirty="0" err="1">
              <a:latin typeface="Arain"/>
              <a:cs typeface="Arial" panose="020B0604020202020204" pitchFamily="34" charset="0"/>
            </a:rPr>
            <a:t>kéo</a:t>
          </a:r>
          <a:r>
            <a:rPr lang="en-US" sz="2400" dirty="0">
              <a:latin typeface="Arain"/>
              <a:cs typeface="Arial" panose="020B0604020202020204" pitchFamily="34" charset="0"/>
            </a:rPr>
            <a:t> </a:t>
          </a:r>
          <a:r>
            <a:rPr lang="en-US" sz="2400" dirty="0" err="1">
              <a:latin typeface="Arain"/>
              <a:cs typeface="Arial" panose="020B0604020202020204" pitchFamily="34" charset="0"/>
            </a:rPr>
            <a:t>dài</a:t>
          </a:r>
          <a:r>
            <a:rPr lang="en-US" sz="2400" dirty="0">
              <a:latin typeface="Arain"/>
              <a:cs typeface="Arial" panose="020B0604020202020204" pitchFamily="34" charset="0"/>
            </a:rPr>
            <a:t> </a:t>
          </a:r>
          <a:r>
            <a:rPr lang="en-US" sz="2400" dirty="0" err="1">
              <a:latin typeface="Arain"/>
              <a:cs typeface="Arial" panose="020B0604020202020204" pitchFamily="34" charset="0"/>
            </a:rPr>
            <a:t>cuộc</a:t>
          </a:r>
          <a:r>
            <a:rPr lang="en-US" sz="2400" dirty="0">
              <a:latin typeface="Arain"/>
              <a:cs typeface="Arial" panose="020B0604020202020204" pitchFamily="34" charset="0"/>
            </a:rPr>
            <a:t> </a:t>
          </a:r>
          <a:r>
            <a:rPr lang="en-US" sz="2400" dirty="0" err="1">
              <a:latin typeface="Arain"/>
              <a:cs typeface="Arial" panose="020B0604020202020204" pitchFamily="34" charset="0"/>
            </a:rPr>
            <a:t>dạo</a:t>
          </a:r>
          <a:r>
            <a:rPr lang="en-US" sz="2400" dirty="0">
              <a:latin typeface="Arain"/>
              <a:cs typeface="Arial" panose="020B0604020202020204" pitchFamily="34" charset="0"/>
            </a:rPr>
            <a:t> </a:t>
          </a:r>
          <a:r>
            <a:rPr lang="en-US" sz="2400" dirty="0" err="1">
              <a:latin typeface="Arain"/>
              <a:cs typeface="Arial" panose="020B0604020202020204" pitchFamily="34" charset="0"/>
            </a:rPr>
            <a:t>chơi</a:t>
          </a:r>
          <a:r>
            <a:rPr lang="en-US" sz="2400" dirty="0">
              <a:latin typeface="Arain"/>
              <a:cs typeface="Arial" panose="020B0604020202020204" pitchFamily="34" charset="0"/>
            </a:rPr>
            <a:t> </a:t>
          </a:r>
          <a:r>
            <a:rPr lang="en-US" sz="2400" dirty="0" err="1">
              <a:latin typeface="Arain"/>
              <a:cs typeface="Arial" panose="020B0604020202020204" pitchFamily="34" charset="0"/>
            </a:rPr>
            <a:t>phù</a:t>
          </a:r>
          <a:r>
            <a:rPr lang="en-US" sz="2400" dirty="0">
              <a:latin typeface="Arain"/>
              <a:cs typeface="Arial" panose="020B0604020202020204" pitchFamily="34" charset="0"/>
            </a:rPr>
            <a:t> </a:t>
          </a:r>
          <a:r>
            <a:rPr lang="en-US" sz="2400" dirty="0" err="1">
              <a:latin typeface="Arain"/>
              <a:cs typeface="Arial" panose="020B0604020202020204" pitchFamily="34" charset="0"/>
            </a:rPr>
            <a:t>hợp</a:t>
          </a:r>
          <a:r>
            <a:rPr lang="en-US" sz="2400" dirty="0">
              <a:latin typeface="Arain"/>
              <a:cs typeface="Arial" panose="020B0604020202020204" pitchFamily="34" charset="0"/>
            </a:rPr>
            <a:t> </a:t>
          </a:r>
          <a:r>
            <a:rPr lang="en-US" sz="2400" dirty="0" err="1">
              <a:latin typeface="Arain"/>
              <a:cs typeface="Arial" panose="020B0604020202020204" pitchFamily="34" charset="0"/>
            </a:rPr>
            <a:t>với</a:t>
          </a:r>
          <a:r>
            <a:rPr lang="en-US" sz="2400" dirty="0">
              <a:latin typeface="Arain"/>
              <a:cs typeface="Arial" panose="020B0604020202020204" pitchFamily="34" charset="0"/>
            </a:rPr>
            <a:t> </a:t>
          </a:r>
          <a:r>
            <a:rPr lang="en-US" sz="2400" dirty="0" err="1">
              <a:latin typeface="Arain"/>
              <a:cs typeface="Arial" panose="020B0604020202020204" pitchFamily="34" charset="0"/>
            </a:rPr>
            <a:t>lứa</a:t>
          </a:r>
          <a:r>
            <a:rPr lang="en-US" sz="2400" dirty="0">
              <a:latin typeface="Arain"/>
              <a:cs typeface="Arial" panose="020B0604020202020204" pitchFamily="34" charset="0"/>
            </a:rPr>
            <a:t> </a:t>
          </a:r>
          <a:r>
            <a:rPr lang="en-US" sz="2400" dirty="0" err="1">
              <a:latin typeface="Arain"/>
              <a:cs typeface="Arial" panose="020B0604020202020204" pitchFamily="34" charset="0"/>
            </a:rPr>
            <a:t>tuổi</a:t>
          </a:r>
          <a:r>
            <a:rPr lang="en-US" sz="2400" dirty="0">
              <a:latin typeface="Arain"/>
              <a:cs typeface="Arial" panose="020B0604020202020204" pitchFamily="34" charset="0"/>
            </a:rPr>
            <a:t> </a:t>
          </a:r>
          <a:r>
            <a:rPr lang="en-US" sz="2400" dirty="0" err="1">
              <a:latin typeface="Arain"/>
              <a:cs typeface="Arial" panose="020B0604020202020204" pitchFamily="34" charset="0"/>
            </a:rPr>
            <a:t>của</a:t>
          </a:r>
          <a:r>
            <a:rPr lang="en-US" sz="2400" dirty="0">
              <a:latin typeface="Arain"/>
              <a:cs typeface="Arial" panose="020B0604020202020204" pitchFamily="34" charset="0"/>
            </a:rPr>
            <a:t> </a:t>
          </a:r>
          <a:r>
            <a:rPr lang="en-US" sz="2400" dirty="0" err="1">
              <a:latin typeface="Arain"/>
              <a:cs typeface="Arial" panose="020B0604020202020204" pitchFamily="34" charset="0"/>
            </a:rPr>
            <a:t>trẻ</a:t>
          </a:r>
          <a:r>
            <a:rPr lang="en-US" sz="2400" dirty="0">
              <a:latin typeface="Arain"/>
              <a:cs typeface="Arial" panose="020B0604020202020204" pitchFamily="34" charset="0"/>
            </a:rPr>
            <a:t>. </a:t>
          </a:r>
        </a:p>
      </dgm:t>
    </dgm:pt>
    <dgm:pt modelId="{23299895-B454-4537-9D19-770190612B6E}" type="parTrans" cxnId="{9E5B14E8-81AE-4DAA-8528-2F3FB8D2C9B7}">
      <dgm:prSet custT="1"/>
      <dgm:spPr/>
      <dgm:t>
        <a:bodyPr/>
        <a:lstStyle/>
        <a:p>
          <a:pPr algn="just">
            <a:lnSpc>
              <a:spcPct val="150000"/>
            </a:lnSpc>
          </a:pPr>
          <a:endParaRPr lang="en-US" sz="2400">
            <a:solidFill>
              <a:schemeClr val="tx1"/>
            </a:solidFill>
            <a:latin typeface="Arain"/>
          </a:endParaRPr>
        </a:p>
      </dgm:t>
    </dgm:pt>
    <dgm:pt modelId="{525C670C-924F-4683-9615-B8E9AB2F5B25}" type="sibTrans" cxnId="{9E5B14E8-81AE-4DAA-8528-2F3FB8D2C9B7}">
      <dgm:prSet/>
      <dgm:spPr/>
      <dgm:t>
        <a:bodyPr/>
        <a:lstStyle/>
        <a:p>
          <a:pPr algn="just">
            <a:lnSpc>
              <a:spcPct val="150000"/>
            </a:lnSpc>
          </a:pPr>
          <a:endParaRPr lang="en-US" sz="2400">
            <a:solidFill>
              <a:schemeClr val="tx1"/>
            </a:solidFill>
            <a:latin typeface="Arain"/>
          </a:endParaRPr>
        </a:p>
      </dgm:t>
    </dgm:pt>
    <dgm:pt modelId="{31CC457D-334C-4F27-8B3E-63E7583B41A6}" type="pres">
      <dgm:prSet presAssocID="{532293E1-D8D5-4174-B313-ECC0066A2096}" presName="Name0" presStyleCnt="0">
        <dgm:presLayoutVars>
          <dgm:chPref val="1"/>
          <dgm:dir/>
          <dgm:animOne val="branch"/>
          <dgm:animLvl val="lvl"/>
          <dgm:resizeHandles val="exact"/>
        </dgm:presLayoutVars>
      </dgm:prSet>
      <dgm:spPr/>
    </dgm:pt>
    <dgm:pt modelId="{53EF062F-1745-4C69-A909-922C8925A243}" type="pres">
      <dgm:prSet presAssocID="{7B5B91B8-1D09-402E-AB10-2ECE3CBD4B74}" presName="root1" presStyleCnt="0"/>
      <dgm:spPr/>
    </dgm:pt>
    <dgm:pt modelId="{C09C655B-907E-4D97-B33D-FAAD48E252E6}" type="pres">
      <dgm:prSet presAssocID="{7B5B91B8-1D09-402E-AB10-2ECE3CBD4B74}" presName="LevelOneTextNode" presStyleLbl="node0" presStyleIdx="0" presStyleCnt="1" custAng="5400000" custScaleX="398365" custScaleY="68668" custLinFactX="-100000" custLinFactNeighborX="-127704" custLinFactNeighborY="-285">
        <dgm:presLayoutVars>
          <dgm:chPref val="3"/>
        </dgm:presLayoutVars>
      </dgm:prSet>
      <dgm:spPr/>
    </dgm:pt>
    <dgm:pt modelId="{2EC58C7B-59D9-4F28-9C9E-7AD0F918E927}" type="pres">
      <dgm:prSet presAssocID="{7B5B91B8-1D09-402E-AB10-2ECE3CBD4B74}" presName="level2hierChild" presStyleCnt="0"/>
      <dgm:spPr/>
    </dgm:pt>
    <dgm:pt modelId="{E18D283B-78FD-4B63-892F-919A30A172E6}" type="pres">
      <dgm:prSet presAssocID="{0FA31021-073E-460A-AC47-AA2AF3A4E6E8}" presName="conn2-1" presStyleLbl="parChTrans1D2" presStyleIdx="0" presStyleCnt="2"/>
      <dgm:spPr/>
    </dgm:pt>
    <dgm:pt modelId="{2FBCEB91-1155-41D6-95EC-9E46A4AE5ACC}" type="pres">
      <dgm:prSet presAssocID="{0FA31021-073E-460A-AC47-AA2AF3A4E6E8}" presName="connTx" presStyleLbl="parChTrans1D2" presStyleIdx="0" presStyleCnt="2"/>
      <dgm:spPr/>
    </dgm:pt>
    <dgm:pt modelId="{364A4217-6DBC-41FC-9609-79DEF3ADBBB9}" type="pres">
      <dgm:prSet presAssocID="{B6DC88CF-57FE-4CA2-A842-DB85EDBC3985}" presName="root2" presStyleCnt="0"/>
      <dgm:spPr/>
    </dgm:pt>
    <dgm:pt modelId="{2B93DCE6-0ECB-4869-934F-7D53341FAFEA}" type="pres">
      <dgm:prSet presAssocID="{B6DC88CF-57FE-4CA2-A842-DB85EDBC3985}" presName="LevelTwoTextNode" presStyleLbl="node2" presStyleIdx="0" presStyleCnt="2" custScaleX="630417" custScaleY="918425" custLinFactNeighborX="45320" custLinFactNeighborY="-1460">
        <dgm:presLayoutVars>
          <dgm:chPref val="3"/>
        </dgm:presLayoutVars>
      </dgm:prSet>
      <dgm:spPr/>
    </dgm:pt>
    <dgm:pt modelId="{FFED8900-D9B4-4BBC-8248-2223A2F78924}" type="pres">
      <dgm:prSet presAssocID="{B6DC88CF-57FE-4CA2-A842-DB85EDBC3985}" presName="level3hierChild" presStyleCnt="0"/>
      <dgm:spPr/>
    </dgm:pt>
    <dgm:pt modelId="{A9E57F70-0368-49A6-902F-3D4402E9166F}" type="pres">
      <dgm:prSet presAssocID="{23299895-B454-4537-9D19-770190612B6E}" presName="conn2-1" presStyleLbl="parChTrans1D2" presStyleIdx="1" presStyleCnt="2"/>
      <dgm:spPr/>
    </dgm:pt>
    <dgm:pt modelId="{B87B0C30-2CEC-4421-A4C5-523BB56AE318}" type="pres">
      <dgm:prSet presAssocID="{23299895-B454-4537-9D19-770190612B6E}" presName="connTx" presStyleLbl="parChTrans1D2" presStyleIdx="1" presStyleCnt="2"/>
      <dgm:spPr/>
    </dgm:pt>
    <dgm:pt modelId="{539B5FB0-0454-487A-965C-14E0158A784C}" type="pres">
      <dgm:prSet presAssocID="{CF147C4F-6A08-46DD-BA47-7031C13B988E}" presName="root2" presStyleCnt="0"/>
      <dgm:spPr/>
    </dgm:pt>
    <dgm:pt modelId="{EBB4BEBB-0254-4D0D-860A-0677AB7A6618}" type="pres">
      <dgm:prSet presAssocID="{CF147C4F-6A08-46DD-BA47-7031C13B988E}" presName="LevelTwoTextNode" presStyleLbl="node2" presStyleIdx="1" presStyleCnt="2" custScaleX="653007" custScaleY="724746" custLinFactNeighborX="-2182" custLinFactNeighborY="22095">
        <dgm:presLayoutVars>
          <dgm:chPref val="3"/>
        </dgm:presLayoutVars>
      </dgm:prSet>
      <dgm:spPr/>
    </dgm:pt>
    <dgm:pt modelId="{A02DB1E7-1979-42A2-91A8-41E800BCDE3A}" type="pres">
      <dgm:prSet presAssocID="{CF147C4F-6A08-46DD-BA47-7031C13B988E}" presName="level3hierChild" presStyleCnt="0"/>
      <dgm:spPr/>
    </dgm:pt>
  </dgm:ptLst>
  <dgm:cxnLst>
    <dgm:cxn modelId="{FE0A4D1E-7870-4C38-9105-297E3C93D575}" type="presOf" srcId="{7B5B91B8-1D09-402E-AB10-2ECE3CBD4B74}" destId="{C09C655B-907E-4D97-B33D-FAAD48E252E6}" srcOrd="0" destOrd="0" presId="urn:microsoft.com/office/officeart/2008/layout/HorizontalMultiLevelHierarchy"/>
    <dgm:cxn modelId="{37EE702D-181C-46CE-AC99-8A5D1B5FDDAF}" srcId="{532293E1-D8D5-4174-B313-ECC0066A2096}" destId="{7B5B91B8-1D09-402E-AB10-2ECE3CBD4B74}" srcOrd="0" destOrd="0" parTransId="{0CE47577-6267-41B8-9101-6441E975E6EF}" sibTransId="{69ED00A5-D9CB-4918-995D-686D4E2422F8}"/>
    <dgm:cxn modelId="{6C31BF78-3133-4E5D-BDCE-9ED0C2981F52}" type="presOf" srcId="{23299895-B454-4537-9D19-770190612B6E}" destId="{B87B0C30-2CEC-4421-A4C5-523BB56AE318}" srcOrd="1" destOrd="0" presId="urn:microsoft.com/office/officeart/2008/layout/HorizontalMultiLevelHierarchy"/>
    <dgm:cxn modelId="{94527C7D-E677-477C-9733-A1176C2557FB}" type="presOf" srcId="{B6DC88CF-57FE-4CA2-A842-DB85EDBC3985}" destId="{2B93DCE6-0ECB-4869-934F-7D53341FAFEA}" srcOrd="0" destOrd="0" presId="urn:microsoft.com/office/officeart/2008/layout/HorizontalMultiLevelHierarchy"/>
    <dgm:cxn modelId="{7930AF95-9186-4C79-938E-BA4F8770273A}" type="presOf" srcId="{0FA31021-073E-460A-AC47-AA2AF3A4E6E8}" destId="{E18D283B-78FD-4B63-892F-919A30A172E6}" srcOrd="0" destOrd="0" presId="urn:microsoft.com/office/officeart/2008/layout/HorizontalMultiLevelHierarchy"/>
    <dgm:cxn modelId="{66716E96-54DB-456C-B79E-A3CE227F27CB}" type="presOf" srcId="{CF147C4F-6A08-46DD-BA47-7031C13B988E}" destId="{EBB4BEBB-0254-4D0D-860A-0677AB7A6618}" srcOrd="0" destOrd="0" presId="urn:microsoft.com/office/officeart/2008/layout/HorizontalMultiLevelHierarchy"/>
    <dgm:cxn modelId="{D39722B2-EC86-48B4-A4F6-1C1A3299E20A}" type="presOf" srcId="{0FA31021-073E-460A-AC47-AA2AF3A4E6E8}" destId="{2FBCEB91-1155-41D6-95EC-9E46A4AE5ACC}" srcOrd="1" destOrd="0" presId="urn:microsoft.com/office/officeart/2008/layout/HorizontalMultiLevelHierarchy"/>
    <dgm:cxn modelId="{6BAA00B9-1688-45B2-A329-5C497209A9C7}" type="presOf" srcId="{23299895-B454-4537-9D19-770190612B6E}" destId="{A9E57F70-0368-49A6-902F-3D4402E9166F}" srcOrd="0" destOrd="0" presId="urn:microsoft.com/office/officeart/2008/layout/HorizontalMultiLevelHierarchy"/>
    <dgm:cxn modelId="{A25B4FD7-BF1B-4304-9B84-7EE3BCD64FCD}" type="presOf" srcId="{532293E1-D8D5-4174-B313-ECC0066A2096}" destId="{31CC457D-334C-4F27-8B3E-63E7583B41A6}" srcOrd="0" destOrd="0" presId="urn:microsoft.com/office/officeart/2008/layout/HorizontalMultiLevelHierarchy"/>
    <dgm:cxn modelId="{DAF078E1-70FB-4105-807F-F8835371BACE}" srcId="{7B5B91B8-1D09-402E-AB10-2ECE3CBD4B74}" destId="{B6DC88CF-57FE-4CA2-A842-DB85EDBC3985}" srcOrd="0" destOrd="0" parTransId="{0FA31021-073E-460A-AC47-AA2AF3A4E6E8}" sibTransId="{E3CC272B-6579-45AC-9A81-C09BAB50C346}"/>
    <dgm:cxn modelId="{9E5B14E8-81AE-4DAA-8528-2F3FB8D2C9B7}" srcId="{7B5B91B8-1D09-402E-AB10-2ECE3CBD4B74}" destId="{CF147C4F-6A08-46DD-BA47-7031C13B988E}" srcOrd="1" destOrd="0" parTransId="{23299895-B454-4537-9D19-770190612B6E}" sibTransId="{525C670C-924F-4683-9615-B8E9AB2F5B25}"/>
    <dgm:cxn modelId="{AD0DE657-836F-4381-AF7D-DAC54B89444C}" type="presParOf" srcId="{31CC457D-334C-4F27-8B3E-63E7583B41A6}" destId="{53EF062F-1745-4C69-A909-922C8925A243}" srcOrd="0" destOrd="0" presId="urn:microsoft.com/office/officeart/2008/layout/HorizontalMultiLevelHierarchy"/>
    <dgm:cxn modelId="{A93B0D06-574A-430D-914D-ADE2E228D002}" type="presParOf" srcId="{53EF062F-1745-4C69-A909-922C8925A243}" destId="{C09C655B-907E-4D97-B33D-FAAD48E252E6}" srcOrd="0" destOrd="0" presId="urn:microsoft.com/office/officeart/2008/layout/HorizontalMultiLevelHierarchy"/>
    <dgm:cxn modelId="{EB02039C-C1CF-436D-BB93-C1D1EC500CAE}" type="presParOf" srcId="{53EF062F-1745-4C69-A909-922C8925A243}" destId="{2EC58C7B-59D9-4F28-9C9E-7AD0F918E927}" srcOrd="1" destOrd="0" presId="urn:microsoft.com/office/officeart/2008/layout/HorizontalMultiLevelHierarchy"/>
    <dgm:cxn modelId="{A15E1446-BE97-4792-9832-D6EDD43C107F}" type="presParOf" srcId="{2EC58C7B-59D9-4F28-9C9E-7AD0F918E927}" destId="{E18D283B-78FD-4B63-892F-919A30A172E6}" srcOrd="0" destOrd="0" presId="urn:microsoft.com/office/officeart/2008/layout/HorizontalMultiLevelHierarchy"/>
    <dgm:cxn modelId="{BE74B634-FAD3-4872-8B07-58E22AA66C8B}" type="presParOf" srcId="{E18D283B-78FD-4B63-892F-919A30A172E6}" destId="{2FBCEB91-1155-41D6-95EC-9E46A4AE5ACC}" srcOrd="0" destOrd="0" presId="urn:microsoft.com/office/officeart/2008/layout/HorizontalMultiLevelHierarchy"/>
    <dgm:cxn modelId="{DABA639C-49C6-4B1C-9190-BA4B1CC9DD2A}" type="presParOf" srcId="{2EC58C7B-59D9-4F28-9C9E-7AD0F918E927}" destId="{364A4217-6DBC-41FC-9609-79DEF3ADBBB9}" srcOrd="1" destOrd="0" presId="urn:microsoft.com/office/officeart/2008/layout/HorizontalMultiLevelHierarchy"/>
    <dgm:cxn modelId="{22611659-596D-4E1C-9D03-2B622E99BCA4}" type="presParOf" srcId="{364A4217-6DBC-41FC-9609-79DEF3ADBBB9}" destId="{2B93DCE6-0ECB-4869-934F-7D53341FAFEA}" srcOrd="0" destOrd="0" presId="urn:microsoft.com/office/officeart/2008/layout/HorizontalMultiLevelHierarchy"/>
    <dgm:cxn modelId="{13E9EBD4-9D3D-4449-9BE7-EC949F94125F}" type="presParOf" srcId="{364A4217-6DBC-41FC-9609-79DEF3ADBBB9}" destId="{FFED8900-D9B4-4BBC-8248-2223A2F78924}" srcOrd="1" destOrd="0" presId="urn:microsoft.com/office/officeart/2008/layout/HorizontalMultiLevelHierarchy"/>
    <dgm:cxn modelId="{A2879C1F-D329-4E3E-B432-973575009CE1}" type="presParOf" srcId="{2EC58C7B-59D9-4F28-9C9E-7AD0F918E927}" destId="{A9E57F70-0368-49A6-902F-3D4402E9166F}" srcOrd="2" destOrd="0" presId="urn:microsoft.com/office/officeart/2008/layout/HorizontalMultiLevelHierarchy"/>
    <dgm:cxn modelId="{E451F3D0-27FC-4DBE-8F48-FA3E822CCE16}" type="presParOf" srcId="{A9E57F70-0368-49A6-902F-3D4402E9166F}" destId="{B87B0C30-2CEC-4421-A4C5-523BB56AE318}" srcOrd="0" destOrd="0" presId="urn:microsoft.com/office/officeart/2008/layout/HorizontalMultiLevelHierarchy"/>
    <dgm:cxn modelId="{C75D1010-C12D-4C83-B098-F4FDE49FE905}" type="presParOf" srcId="{2EC58C7B-59D9-4F28-9C9E-7AD0F918E927}" destId="{539B5FB0-0454-487A-965C-14E0158A784C}" srcOrd="3" destOrd="0" presId="urn:microsoft.com/office/officeart/2008/layout/HorizontalMultiLevelHierarchy"/>
    <dgm:cxn modelId="{863B80C6-6473-404F-847B-EC13BAF6BD63}" type="presParOf" srcId="{539B5FB0-0454-487A-965C-14E0158A784C}" destId="{EBB4BEBB-0254-4D0D-860A-0677AB7A6618}" srcOrd="0" destOrd="0" presId="urn:microsoft.com/office/officeart/2008/layout/HorizontalMultiLevelHierarchy"/>
    <dgm:cxn modelId="{1E7DE235-A25C-428B-91DD-866C3AC922CC}" type="presParOf" srcId="{539B5FB0-0454-487A-965C-14E0158A784C}" destId="{A02DB1E7-1979-42A2-91A8-41E800BCDE3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2427-6A3B-4BF5-A555-7D43051E84F7}">
      <dsp:nvSpPr>
        <dsp:cNvPr id="0" name=""/>
        <dsp:cNvSpPr/>
      </dsp:nvSpPr>
      <dsp:spPr>
        <a:xfrm>
          <a:off x="3495872" y="2247900"/>
          <a:ext cx="469822" cy="1515177"/>
        </a:xfrm>
        <a:custGeom>
          <a:avLst/>
          <a:gdLst/>
          <a:ahLst/>
          <a:cxnLst/>
          <a:rect l="0" t="0" r="0" b="0"/>
          <a:pathLst>
            <a:path>
              <a:moveTo>
                <a:pt x="0" y="0"/>
              </a:moveTo>
              <a:lnTo>
                <a:pt x="234911" y="0"/>
              </a:lnTo>
              <a:lnTo>
                <a:pt x="234911" y="1515177"/>
              </a:lnTo>
              <a:lnTo>
                <a:pt x="469822" y="15151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9F8E60-FD7E-49F4-BC11-586AD96085BB}">
      <dsp:nvSpPr>
        <dsp:cNvPr id="0" name=""/>
        <dsp:cNvSpPr/>
      </dsp:nvSpPr>
      <dsp:spPr>
        <a:xfrm>
          <a:off x="3495872" y="2247900"/>
          <a:ext cx="469822" cy="505059"/>
        </a:xfrm>
        <a:custGeom>
          <a:avLst/>
          <a:gdLst/>
          <a:ahLst/>
          <a:cxnLst/>
          <a:rect l="0" t="0" r="0" b="0"/>
          <a:pathLst>
            <a:path>
              <a:moveTo>
                <a:pt x="0" y="0"/>
              </a:moveTo>
              <a:lnTo>
                <a:pt x="234911" y="0"/>
              </a:lnTo>
              <a:lnTo>
                <a:pt x="234911" y="505059"/>
              </a:lnTo>
              <a:lnTo>
                <a:pt x="469822" y="50505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3528B-75CA-4927-A64A-E20F526DAFEE}">
      <dsp:nvSpPr>
        <dsp:cNvPr id="0" name=""/>
        <dsp:cNvSpPr/>
      </dsp:nvSpPr>
      <dsp:spPr>
        <a:xfrm>
          <a:off x="3495872" y="1742840"/>
          <a:ext cx="469822" cy="505059"/>
        </a:xfrm>
        <a:custGeom>
          <a:avLst/>
          <a:gdLst/>
          <a:ahLst/>
          <a:cxnLst/>
          <a:rect l="0" t="0" r="0" b="0"/>
          <a:pathLst>
            <a:path>
              <a:moveTo>
                <a:pt x="0" y="505059"/>
              </a:moveTo>
              <a:lnTo>
                <a:pt x="234911" y="505059"/>
              </a:lnTo>
              <a:lnTo>
                <a:pt x="234911" y="0"/>
              </a:lnTo>
              <a:lnTo>
                <a:pt x="46982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6868CC-94A9-444B-9289-D9A3AF5653F2}">
      <dsp:nvSpPr>
        <dsp:cNvPr id="0" name=""/>
        <dsp:cNvSpPr/>
      </dsp:nvSpPr>
      <dsp:spPr>
        <a:xfrm>
          <a:off x="3495872" y="732722"/>
          <a:ext cx="469822" cy="1515177"/>
        </a:xfrm>
        <a:custGeom>
          <a:avLst/>
          <a:gdLst/>
          <a:ahLst/>
          <a:cxnLst/>
          <a:rect l="0" t="0" r="0" b="0"/>
          <a:pathLst>
            <a:path>
              <a:moveTo>
                <a:pt x="0" y="1515177"/>
              </a:moveTo>
              <a:lnTo>
                <a:pt x="234911" y="1515177"/>
              </a:lnTo>
              <a:lnTo>
                <a:pt x="234911" y="0"/>
              </a:lnTo>
              <a:lnTo>
                <a:pt x="46982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550D37-281B-40DE-A85F-29009FCAD0CA}">
      <dsp:nvSpPr>
        <dsp:cNvPr id="0" name=""/>
        <dsp:cNvSpPr/>
      </dsp:nvSpPr>
      <dsp:spPr>
        <a:xfrm>
          <a:off x="1990" y="1889660"/>
          <a:ext cx="3493881" cy="71647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70244"/>
              </a:solidFill>
              <a:latin typeface="Arial" pitchFamily="34" charset="0"/>
              <a:cs typeface="Arial" pitchFamily="34" charset="0"/>
            </a:rPr>
            <a:t>A. NHỮNG VẤN ĐỀ CHUNG</a:t>
          </a:r>
          <a:endParaRPr lang="en-US" sz="2400" b="1" kern="1200" dirty="0">
            <a:latin typeface="Arial" pitchFamily="34" charset="0"/>
            <a:cs typeface="Arial" pitchFamily="34" charset="0"/>
          </a:endParaRPr>
        </a:p>
      </dsp:txBody>
      <dsp:txXfrm>
        <a:off x="1990" y="1889660"/>
        <a:ext cx="3493881" cy="716479"/>
      </dsp:txXfrm>
    </dsp:sp>
    <dsp:sp modelId="{C5C605EE-89F4-4A51-B94B-B1474A467980}">
      <dsp:nvSpPr>
        <dsp:cNvPr id="0" name=""/>
        <dsp:cNvSpPr/>
      </dsp:nvSpPr>
      <dsp:spPr>
        <a:xfrm>
          <a:off x="3965695" y="374482"/>
          <a:ext cx="3994383"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Nguồn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tài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nghiên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cứu</a:t>
          </a:r>
          <a:r>
            <a:rPr lang="en-US" sz="2400" kern="1200" dirty="0">
              <a:latin typeface="Arial" panose="020B0604020202020204" pitchFamily="34" charset="0"/>
              <a:cs typeface="Arial" panose="020B0604020202020204" pitchFamily="34" charset="0"/>
            </a:rPr>
            <a:t>.</a:t>
          </a:r>
        </a:p>
      </dsp:txBody>
      <dsp:txXfrm>
        <a:off x="3965695" y="374482"/>
        <a:ext cx="3994383" cy="716479"/>
      </dsp:txXfrm>
    </dsp:sp>
    <dsp:sp modelId="{C149B91B-60F4-4710-9307-5F95DDD771E3}">
      <dsp:nvSpPr>
        <dsp:cNvPr id="0" name=""/>
        <dsp:cNvSpPr/>
      </dsp:nvSpPr>
      <dsp:spPr>
        <a:xfrm>
          <a:off x="3965695" y="1384601"/>
          <a:ext cx="3842020"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en-US" sz="240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altLang="en-US" sz="2400" kern="1200" dirty="0">
              <a:latin typeface="Arial" panose="020B0604020202020204" pitchFamily="34" charset="0"/>
              <a:cs typeface="Arial" panose="020B0604020202020204" pitchFamily="34" charset="0"/>
            </a:rPr>
            <a:t>- Ý </a:t>
          </a:r>
          <a:r>
            <a:rPr lang="en-US" altLang="en-US" sz="2400" kern="1200" dirty="0" err="1">
              <a:latin typeface="Arial" panose="020B0604020202020204" pitchFamily="34" charset="0"/>
              <a:cs typeface="Arial" panose="020B0604020202020204" pitchFamily="34" charset="0"/>
            </a:rPr>
            <a:t>nghĩa</a:t>
          </a:r>
          <a:r>
            <a:rPr lang="en-US" altLang="en-US" sz="2400" kern="1200" dirty="0">
              <a:latin typeface="Arial" panose="020B0604020202020204" pitchFamily="34" charset="0"/>
              <a:cs typeface="Arial" panose="020B0604020202020204" pitchFamily="34" charset="0"/>
            </a:rPr>
            <a:t> GDPTVĐ </a:t>
          </a:r>
          <a:r>
            <a:rPr lang="en-US" altLang="en-US" sz="2400" kern="1200" dirty="0" err="1">
              <a:latin typeface="Arial" panose="020B0604020202020204" pitchFamily="34" charset="0"/>
              <a:cs typeface="Arial" panose="020B0604020202020204" pitchFamily="34" charset="0"/>
            </a:rPr>
            <a:t>cho</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trẻ</a:t>
          </a:r>
          <a:r>
            <a:rPr lang="en-US" altLang="en-US" sz="2400" kern="1200" dirty="0">
              <a:latin typeface="Arial" panose="020B0604020202020204" pitchFamily="34" charset="0"/>
              <a:cs typeface="Arial" panose="020B0604020202020204" pitchFamily="34" charset="0"/>
            </a:rPr>
            <a:t>.</a:t>
          </a:r>
          <a:br>
            <a:rPr lang="en-US" altLang="en-US" sz="2400" kern="1200" dirty="0">
              <a:latin typeface="Arial" panose="020B0604020202020204" pitchFamily="34" charset="0"/>
              <a:cs typeface="Arial" panose="020B0604020202020204" pitchFamily="34" charset="0"/>
            </a:rPr>
          </a:br>
          <a:endParaRPr lang="en-US" sz="2400" kern="1200" dirty="0">
            <a:latin typeface="Arial" panose="020B0604020202020204" pitchFamily="34" charset="0"/>
            <a:cs typeface="Arial" panose="020B0604020202020204" pitchFamily="34" charset="0"/>
          </a:endParaRPr>
        </a:p>
      </dsp:txBody>
      <dsp:txXfrm>
        <a:off x="3965695" y="1384601"/>
        <a:ext cx="3842020" cy="716479"/>
      </dsp:txXfrm>
    </dsp:sp>
    <dsp:sp modelId="{43A8C4AB-00C9-4A28-964D-AC331134C633}">
      <dsp:nvSpPr>
        <dsp:cNvPr id="0" name=""/>
        <dsp:cNvSpPr/>
      </dsp:nvSpPr>
      <dsp:spPr>
        <a:xfrm>
          <a:off x="3965695" y="2394719"/>
          <a:ext cx="4109513"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Các</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điều</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kiện</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để</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tổ</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chức</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hoạt</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động</a:t>
          </a:r>
          <a:r>
            <a:rPr lang="en-US" altLang="en-US" sz="2400" kern="1200" dirty="0">
              <a:latin typeface="Arial" panose="020B0604020202020204" pitchFamily="34" charset="0"/>
              <a:cs typeface="Arial" panose="020B0604020202020204" pitchFamily="34" charset="0"/>
            </a:rPr>
            <a:t> GDPTVĐ </a:t>
          </a:r>
          <a:r>
            <a:rPr lang="en-US" altLang="en-US" sz="2400" kern="1200" dirty="0" err="1">
              <a:latin typeface="Arial" panose="020B0604020202020204" pitchFamily="34" charset="0"/>
              <a:cs typeface="Arial" panose="020B0604020202020204" pitchFamily="34" charset="0"/>
            </a:rPr>
            <a:t>cho</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trẻ</a:t>
          </a:r>
          <a:r>
            <a:rPr lang="en-US" altLang="en-US" sz="2400" kern="1200" dirty="0">
              <a:latin typeface="Arial" panose="020B0604020202020204" pitchFamily="34" charset="0"/>
              <a:cs typeface="Arial" panose="020B0604020202020204" pitchFamily="34" charset="0"/>
            </a:rPr>
            <a:t>.</a:t>
          </a:r>
          <a:r>
            <a:rPr lang="en-US" sz="2400" kern="1200" dirty="0">
              <a:latin typeface="Arial" panose="020B0604020202020204" pitchFamily="34" charset="0"/>
              <a:cs typeface="Arial" panose="020B0604020202020204" pitchFamily="34" charset="0"/>
            </a:rPr>
            <a:t> </a:t>
          </a:r>
        </a:p>
      </dsp:txBody>
      <dsp:txXfrm>
        <a:off x="3965695" y="2394719"/>
        <a:ext cx="4109513" cy="716479"/>
      </dsp:txXfrm>
    </dsp:sp>
    <dsp:sp modelId="{CF07151E-9A60-4376-9265-DDD25522C81F}">
      <dsp:nvSpPr>
        <dsp:cNvPr id="0" name=""/>
        <dsp:cNvSpPr/>
      </dsp:nvSpPr>
      <dsp:spPr>
        <a:xfrm>
          <a:off x="3965695" y="3404837"/>
          <a:ext cx="3946720"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Các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hoạt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GDPTVĐ </a:t>
          </a:r>
          <a:r>
            <a:rPr lang="en-US" sz="2400" kern="1200" dirty="0" err="1">
              <a:latin typeface="Arial" panose="020B0604020202020204" pitchFamily="34" charset="0"/>
              <a:cs typeface="Arial" panose="020B0604020202020204" pitchFamily="34" charset="0"/>
            </a:rPr>
            <a:t>cho</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trẻ</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trong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sở</a:t>
          </a:r>
          <a:r>
            <a:rPr lang="en-US" sz="2400" kern="1200" dirty="0">
              <a:latin typeface="Arial" panose="020B0604020202020204" pitchFamily="34" charset="0"/>
              <a:cs typeface="Arial" panose="020B0604020202020204" pitchFamily="34" charset="0"/>
            </a:rPr>
            <a:t> GDMN. </a:t>
          </a:r>
        </a:p>
      </dsp:txBody>
      <dsp:txXfrm>
        <a:off x="3965695" y="3404837"/>
        <a:ext cx="3946720" cy="7164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5BDFA-2D3D-4CBA-AC46-F5D405D9EB81}">
      <dsp:nvSpPr>
        <dsp:cNvPr id="0" name=""/>
        <dsp:cNvSpPr/>
      </dsp:nvSpPr>
      <dsp:spPr>
        <a:xfrm>
          <a:off x="4394" y="2056532"/>
          <a:ext cx="1809097" cy="904548"/>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latin typeface="Arian"/>
            </a:rPr>
            <a:t>GDPTVĐ</a:t>
          </a:r>
          <a:endParaRPr lang="en-US" sz="2800" b="1" kern="1200" dirty="0">
            <a:solidFill>
              <a:schemeClr val="tx1"/>
            </a:solidFill>
            <a:latin typeface="Arian"/>
          </a:endParaRPr>
        </a:p>
      </dsp:txBody>
      <dsp:txXfrm>
        <a:off x="30887" y="2083025"/>
        <a:ext cx="1756111" cy="851562"/>
      </dsp:txXfrm>
    </dsp:sp>
    <dsp:sp modelId="{4CBDE95F-A895-4548-8445-16E53643918A}">
      <dsp:nvSpPr>
        <dsp:cNvPr id="0" name=""/>
        <dsp:cNvSpPr/>
      </dsp:nvSpPr>
      <dsp:spPr>
        <a:xfrm rot="18175727">
          <a:off x="1520271" y="1952330"/>
          <a:ext cx="1284914" cy="34463"/>
        </a:xfrm>
        <a:custGeom>
          <a:avLst/>
          <a:gdLst/>
          <a:ahLst/>
          <a:cxnLst/>
          <a:rect l="0" t="0" r="0" b="0"/>
          <a:pathLst>
            <a:path>
              <a:moveTo>
                <a:pt x="0" y="17231"/>
              </a:moveTo>
              <a:lnTo>
                <a:pt x="1284914" y="172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2130606" y="1937439"/>
        <a:ext cx="64245" cy="64245"/>
      </dsp:txXfrm>
    </dsp:sp>
    <dsp:sp modelId="{509344D3-AAA1-4AF2-8B68-C6ABFAEBD3F4}">
      <dsp:nvSpPr>
        <dsp:cNvPr id="0" name=""/>
        <dsp:cNvSpPr/>
      </dsp:nvSpPr>
      <dsp:spPr>
        <a:xfrm>
          <a:off x="2511966" y="761996"/>
          <a:ext cx="2579574" cy="1336642"/>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Arian"/>
            </a:rPr>
            <a:t>Phát</a:t>
          </a:r>
          <a:r>
            <a:rPr lang="en-US" sz="2800" b="1" kern="1200" dirty="0">
              <a:solidFill>
                <a:srgbClr val="C00000"/>
              </a:solidFill>
              <a:latin typeface="Arian"/>
            </a:rPr>
            <a:t> </a:t>
          </a:r>
          <a:r>
            <a:rPr lang="en-US" sz="2800" b="1" kern="1200" dirty="0" err="1">
              <a:solidFill>
                <a:srgbClr val="C00000"/>
              </a:solidFill>
              <a:latin typeface="Arian"/>
            </a:rPr>
            <a:t>triển</a:t>
          </a:r>
          <a:r>
            <a:rPr lang="en-US" sz="2800" b="1" kern="1200" dirty="0">
              <a:solidFill>
                <a:srgbClr val="C00000"/>
              </a:solidFill>
              <a:latin typeface="Arian"/>
            </a:rPr>
            <a:t> </a:t>
          </a:r>
          <a:r>
            <a:rPr lang="en-US" sz="2800" b="1" kern="1200" dirty="0" err="1">
              <a:solidFill>
                <a:srgbClr val="C00000"/>
              </a:solidFill>
              <a:latin typeface="Arian"/>
            </a:rPr>
            <a:t>vận</a:t>
          </a:r>
          <a:r>
            <a:rPr lang="en-US" sz="2800" b="1" kern="1200" dirty="0">
              <a:solidFill>
                <a:srgbClr val="C00000"/>
              </a:solidFill>
              <a:latin typeface="Arian"/>
            </a:rPr>
            <a:t> </a:t>
          </a:r>
          <a:r>
            <a:rPr lang="en-US" sz="2800" b="1" kern="1200" dirty="0" err="1">
              <a:solidFill>
                <a:srgbClr val="C00000"/>
              </a:solidFill>
              <a:latin typeface="Arian"/>
            </a:rPr>
            <a:t>động</a:t>
          </a:r>
          <a:endParaRPr lang="en-US" sz="2800" b="1" kern="1200" dirty="0">
            <a:solidFill>
              <a:srgbClr val="C00000"/>
            </a:solidFill>
            <a:latin typeface="Arian"/>
          </a:endParaRPr>
        </a:p>
      </dsp:txBody>
      <dsp:txXfrm>
        <a:off x="2551115" y="801145"/>
        <a:ext cx="2501276" cy="1258344"/>
      </dsp:txXfrm>
    </dsp:sp>
    <dsp:sp modelId="{D54C1A23-8F00-40B0-B513-0E63171C33C3}">
      <dsp:nvSpPr>
        <dsp:cNvPr id="0" name=""/>
        <dsp:cNvSpPr/>
      </dsp:nvSpPr>
      <dsp:spPr>
        <a:xfrm rot="20251830">
          <a:off x="5059779" y="1253186"/>
          <a:ext cx="836749" cy="34463"/>
        </a:xfrm>
        <a:custGeom>
          <a:avLst/>
          <a:gdLst/>
          <a:ahLst/>
          <a:cxnLst/>
          <a:rect l="0" t="0" r="0" b="0"/>
          <a:pathLst>
            <a:path>
              <a:moveTo>
                <a:pt x="0" y="17231"/>
              </a:moveTo>
              <a:lnTo>
                <a:pt x="836749" y="1723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5457235" y="1249499"/>
        <a:ext cx="41837" cy="41837"/>
      </dsp:txXfrm>
    </dsp:sp>
    <dsp:sp modelId="{B4475929-9418-4E83-A8C3-53BF9E170885}">
      <dsp:nvSpPr>
        <dsp:cNvPr id="0" name=""/>
        <dsp:cNvSpPr/>
      </dsp:nvSpPr>
      <dsp:spPr>
        <a:xfrm>
          <a:off x="5864767" y="685801"/>
          <a:ext cx="2282412" cy="849434"/>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latin typeface="Arian"/>
            </a:rPr>
            <a:t>Vận</a:t>
          </a:r>
          <a:r>
            <a:rPr lang="en-US" sz="2800" b="1" kern="1200" dirty="0">
              <a:solidFill>
                <a:schemeClr val="tx1"/>
              </a:solidFill>
              <a:latin typeface="Arian"/>
            </a:rPr>
            <a:t> </a:t>
          </a:r>
          <a:r>
            <a:rPr lang="en-US" sz="2800" b="1" kern="1200" dirty="0" err="1">
              <a:solidFill>
                <a:schemeClr val="tx1"/>
              </a:solidFill>
              <a:latin typeface="Arian"/>
            </a:rPr>
            <a:t>động</a:t>
          </a:r>
          <a:r>
            <a:rPr lang="en-US" sz="2800" b="1" kern="1200" dirty="0">
              <a:solidFill>
                <a:schemeClr val="tx1"/>
              </a:solidFill>
              <a:latin typeface="Arian"/>
            </a:rPr>
            <a:t> </a:t>
          </a:r>
          <a:r>
            <a:rPr lang="en-US" sz="2800" b="1" kern="1200" dirty="0" err="1">
              <a:solidFill>
                <a:schemeClr val="tx1"/>
              </a:solidFill>
              <a:latin typeface="Arian"/>
            </a:rPr>
            <a:t>thô</a:t>
          </a:r>
          <a:endParaRPr lang="en-US" sz="2800" b="1" kern="1200" dirty="0">
            <a:solidFill>
              <a:schemeClr val="tx1"/>
            </a:solidFill>
            <a:latin typeface="Arian"/>
          </a:endParaRPr>
        </a:p>
      </dsp:txBody>
      <dsp:txXfrm>
        <a:off x="5889646" y="710680"/>
        <a:ext cx="2232654" cy="799676"/>
      </dsp:txXfrm>
    </dsp:sp>
    <dsp:sp modelId="{C4D7188D-E2E0-4AF9-9C2E-8AA3B81A912A}">
      <dsp:nvSpPr>
        <dsp:cNvPr id="0" name=""/>
        <dsp:cNvSpPr/>
      </dsp:nvSpPr>
      <dsp:spPr>
        <a:xfrm rot="3084295">
          <a:off x="4865759" y="1882173"/>
          <a:ext cx="1200366" cy="34463"/>
        </a:xfrm>
        <a:custGeom>
          <a:avLst/>
          <a:gdLst/>
          <a:ahLst/>
          <a:cxnLst/>
          <a:rect l="0" t="0" r="0" b="0"/>
          <a:pathLst>
            <a:path>
              <a:moveTo>
                <a:pt x="0" y="17231"/>
              </a:moveTo>
              <a:lnTo>
                <a:pt x="1200366" y="1723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5435933" y="1869396"/>
        <a:ext cx="60018" cy="60018"/>
      </dsp:txXfrm>
    </dsp:sp>
    <dsp:sp modelId="{87F99A50-CB22-47E4-93B5-080748A4E3A9}">
      <dsp:nvSpPr>
        <dsp:cNvPr id="0" name=""/>
        <dsp:cNvSpPr/>
      </dsp:nvSpPr>
      <dsp:spPr>
        <a:xfrm>
          <a:off x="5840344" y="1899516"/>
          <a:ext cx="2384861" cy="937953"/>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latin typeface="Arian"/>
            </a:rPr>
            <a:t>Vận</a:t>
          </a:r>
          <a:r>
            <a:rPr lang="en-US" sz="2800" b="1" kern="1200" dirty="0">
              <a:solidFill>
                <a:schemeClr val="tx1"/>
              </a:solidFill>
              <a:latin typeface="Arian"/>
            </a:rPr>
            <a:t> </a:t>
          </a:r>
          <a:r>
            <a:rPr lang="en-US" sz="2800" b="1" kern="1200" dirty="0" err="1">
              <a:solidFill>
                <a:schemeClr val="tx1"/>
              </a:solidFill>
              <a:latin typeface="Arian"/>
            </a:rPr>
            <a:t>động</a:t>
          </a:r>
          <a:r>
            <a:rPr lang="en-US" sz="2800" b="1" kern="1200" dirty="0">
              <a:solidFill>
                <a:schemeClr val="tx1"/>
              </a:solidFill>
              <a:latin typeface="Arian"/>
            </a:rPr>
            <a:t> </a:t>
          </a:r>
          <a:r>
            <a:rPr lang="en-US" sz="2800" b="1" kern="1200" dirty="0" err="1">
              <a:solidFill>
                <a:schemeClr val="tx1"/>
              </a:solidFill>
              <a:latin typeface="Arian"/>
            </a:rPr>
            <a:t>tinh</a:t>
          </a:r>
          <a:endParaRPr lang="en-US" sz="2800" b="1" kern="1200" dirty="0">
            <a:solidFill>
              <a:schemeClr val="tx1"/>
            </a:solidFill>
            <a:latin typeface="Arian"/>
          </a:endParaRPr>
        </a:p>
      </dsp:txBody>
      <dsp:txXfrm>
        <a:off x="5867816" y="1926988"/>
        <a:ext cx="2329917" cy="883009"/>
      </dsp:txXfrm>
    </dsp:sp>
    <dsp:sp modelId="{8526E877-92A1-4A95-8582-B31B90DE7F93}">
      <dsp:nvSpPr>
        <dsp:cNvPr id="0" name=""/>
        <dsp:cNvSpPr/>
      </dsp:nvSpPr>
      <dsp:spPr>
        <a:xfrm rot="2729491">
          <a:off x="1659174" y="2859656"/>
          <a:ext cx="1032273" cy="34463"/>
        </a:xfrm>
        <a:custGeom>
          <a:avLst/>
          <a:gdLst/>
          <a:ahLst/>
          <a:cxnLst/>
          <a:rect l="0" t="0" r="0" b="0"/>
          <a:pathLst>
            <a:path>
              <a:moveTo>
                <a:pt x="0" y="17231"/>
              </a:moveTo>
              <a:lnTo>
                <a:pt x="1032273" y="172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2149504" y="2851081"/>
        <a:ext cx="51613" cy="51613"/>
      </dsp:txXfrm>
    </dsp:sp>
    <dsp:sp modelId="{72583B06-9CC0-4507-9768-6489B2506A44}">
      <dsp:nvSpPr>
        <dsp:cNvPr id="0" name=""/>
        <dsp:cNvSpPr/>
      </dsp:nvSpPr>
      <dsp:spPr>
        <a:xfrm>
          <a:off x="2537131" y="2679938"/>
          <a:ext cx="2556725" cy="1130061"/>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Arian"/>
            </a:rPr>
            <a:t>GD </a:t>
          </a:r>
          <a:r>
            <a:rPr lang="en-US" sz="2800" b="1" kern="1200" dirty="0" err="1">
              <a:solidFill>
                <a:schemeClr val="tx1"/>
              </a:solidFill>
              <a:latin typeface="Arian"/>
            </a:rPr>
            <a:t>dinh</a:t>
          </a:r>
          <a:r>
            <a:rPr lang="en-US" sz="2800" b="1" kern="1200" dirty="0">
              <a:solidFill>
                <a:schemeClr val="tx1"/>
              </a:solidFill>
              <a:latin typeface="Arian"/>
            </a:rPr>
            <a:t> </a:t>
          </a:r>
          <a:r>
            <a:rPr lang="en-US" sz="2800" b="1" kern="1200" dirty="0" err="1">
              <a:solidFill>
                <a:schemeClr val="tx1"/>
              </a:solidFill>
              <a:latin typeface="Arian"/>
            </a:rPr>
            <a:t>dưỡng</a:t>
          </a:r>
          <a:r>
            <a:rPr lang="en-US" sz="2800" b="1" kern="1200" dirty="0">
              <a:solidFill>
                <a:schemeClr val="tx1"/>
              </a:solidFill>
              <a:latin typeface="Arian"/>
            </a:rPr>
            <a:t> </a:t>
          </a:r>
          <a:r>
            <a:rPr lang="en-US" sz="2800" b="1" kern="1200" dirty="0" err="1">
              <a:solidFill>
                <a:schemeClr val="tx1"/>
              </a:solidFill>
              <a:latin typeface="Arian"/>
            </a:rPr>
            <a:t>và</a:t>
          </a:r>
          <a:r>
            <a:rPr lang="en-US" sz="2800" b="1" kern="1200" dirty="0">
              <a:solidFill>
                <a:schemeClr val="tx1"/>
              </a:solidFill>
              <a:latin typeface="Arian"/>
            </a:rPr>
            <a:t> </a:t>
          </a:r>
          <a:r>
            <a:rPr lang="en-US" sz="2800" b="1" kern="1200" dirty="0" err="1">
              <a:solidFill>
                <a:schemeClr val="tx1"/>
              </a:solidFill>
              <a:latin typeface="Arian"/>
            </a:rPr>
            <a:t>sức</a:t>
          </a:r>
          <a:r>
            <a:rPr lang="en-US" sz="2800" b="1" kern="1200" dirty="0">
              <a:solidFill>
                <a:schemeClr val="tx1"/>
              </a:solidFill>
              <a:latin typeface="Arian"/>
            </a:rPr>
            <a:t> </a:t>
          </a:r>
          <a:r>
            <a:rPr lang="en-US" sz="2800" b="1" kern="1200" dirty="0" err="1">
              <a:solidFill>
                <a:schemeClr val="tx1"/>
              </a:solidFill>
              <a:latin typeface="Arian"/>
            </a:rPr>
            <a:t>khỏe</a:t>
          </a:r>
          <a:endParaRPr lang="en-US" sz="2800" b="1" kern="1200" dirty="0">
            <a:solidFill>
              <a:schemeClr val="tx1"/>
            </a:solidFill>
            <a:latin typeface="Arian"/>
          </a:endParaRPr>
        </a:p>
      </dsp:txBody>
      <dsp:txXfrm>
        <a:off x="2570229" y="2713036"/>
        <a:ext cx="2490529" cy="10638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AA587-22C6-4E2B-BF10-71D8328E586B}">
      <dsp:nvSpPr>
        <dsp:cNvPr id="0" name=""/>
        <dsp:cNvSpPr/>
      </dsp:nvSpPr>
      <dsp:spPr>
        <a:xfrm>
          <a:off x="0" y="0"/>
          <a:ext cx="8305800" cy="1531543"/>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altLang="en-US" sz="2200" kern="1200" dirty="0">
              <a:solidFill>
                <a:schemeClr val="tx1"/>
              </a:solidFill>
              <a:latin typeface="Arial" panose="020B0604020202020204" pitchFamily="34" charset="0"/>
              <a:cs typeface="Arial" panose="020B0604020202020204" pitchFamily="34" charset="0"/>
            </a:rPr>
            <a:t>- </a:t>
          </a:r>
          <a:r>
            <a:rPr lang="pt-BR" altLang="en-US" sz="2200" kern="1200" dirty="0">
              <a:solidFill>
                <a:srgbClr val="C00000"/>
              </a:solidFill>
              <a:latin typeface="Arial" panose="020B0604020202020204" pitchFamily="34" charset="0"/>
              <a:cs typeface="Arial" panose="020B0604020202020204" pitchFamily="34" charset="0"/>
            </a:rPr>
            <a:t>Động tác PT các nhóm cơ và hô hấp: </a:t>
          </a:r>
          <a:r>
            <a:rPr lang="pt-BR" altLang="en-US" sz="2200" kern="1200" dirty="0">
              <a:solidFill>
                <a:schemeClr val="tx1"/>
              </a:solidFill>
              <a:latin typeface="Arial" panose="020B0604020202020204" pitchFamily="34" charset="0"/>
              <a:cs typeface="Arial" panose="020B0604020202020204" pitchFamily="34" charset="0"/>
            </a:rPr>
            <a:t>Thực hiện với các bài TD sáng và bài tập PTC gồm các động tác thở, động tác tay-vai, động tác lưng-bụng-lườn và động tác chân.</a:t>
          </a:r>
        </a:p>
      </dsp:txBody>
      <dsp:txXfrm>
        <a:off x="1907384" y="0"/>
        <a:ext cx="6398415" cy="1531543"/>
      </dsp:txXfrm>
    </dsp:sp>
    <dsp:sp modelId="{CC38FB5F-B3AA-4A9F-9081-E8C669FD7B5A}">
      <dsp:nvSpPr>
        <dsp:cNvPr id="0" name=""/>
        <dsp:cNvSpPr/>
      </dsp:nvSpPr>
      <dsp:spPr>
        <a:xfrm>
          <a:off x="304805" y="152396"/>
          <a:ext cx="993124" cy="112357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3D846E8-295D-46F6-97DF-7F53A77D388F}">
      <dsp:nvSpPr>
        <dsp:cNvPr id="0" name=""/>
        <dsp:cNvSpPr/>
      </dsp:nvSpPr>
      <dsp:spPr>
        <a:xfrm>
          <a:off x="0" y="1777768"/>
          <a:ext cx="8305800" cy="1682381"/>
        </a:xfrm>
        <a:prstGeom prst="roundRect">
          <a:avLst>
            <a:gd name="adj" fmla="val 10000"/>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altLang="en-US" sz="2200" kern="1200" dirty="0">
              <a:latin typeface="Arial" panose="020B0604020202020204" pitchFamily="34" charset="0"/>
              <a:cs typeface="Arial" panose="020B0604020202020204" pitchFamily="34" charset="0"/>
            </a:rPr>
            <a:t>- </a:t>
          </a:r>
          <a:r>
            <a:rPr lang="pt-BR" altLang="en-US" sz="2200" kern="1200" dirty="0">
              <a:solidFill>
                <a:srgbClr val="C00000"/>
              </a:solidFill>
              <a:latin typeface="Arial" panose="020B0604020202020204" pitchFamily="34" charset="0"/>
              <a:cs typeface="Arial" panose="020B0604020202020204" pitchFamily="34" charset="0"/>
            </a:rPr>
            <a:t>Tập luyện VĐCB (vận động thô) và  tố chất vận động: </a:t>
          </a:r>
          <a:r>
            <a:rPr lang="pt-BR" altLang="en-US" sz="2200" kern="1200" dirty="0">
              <a:latin typeface="Arial" panose="020B0604020202020204" pitchFamily="34" charset="0"/>
              <a:cs typeface="Arial" panose="020B0604020202020204" pitchFamily="34" charset="0"/>
            </a:rPr>
            <a:t>Thực hiện với các bài tập đi và chạy; bài tập bò, trườn, trèo; phối hợp mắt-tay trong thực hiện các bài tập tung, ném, bắt và các bài tập bật nhảy...</a:t>
          </a:r>
          <a:r>
            <a:rPr lang="en-US" altLang="en-US" sz="2200" kern="1200" dirty="0">
              <a:latin typeface="Arial" panose="020B0604020202020204" pitchFamily="34" charset="0"/>
              <a:cs typeface="Arial" panose="020B0604020202020204" pitchFamily="34" charset="0"/>
            </a:rPr>
            <a:t> </a:t>
          </a:r>
        </a:p>
      </dsp:txBody>
      <dsp:txXfrm>
        <a:off x="1907384" y="1777768"/>
        <a:ext cx="6398415" cy="1682381"/>
      </dsp:txXfrm>
    </dsp:sp>
    <dsp:sp modelId="{89B10DE5-C85D-4F65-960C-E23AA0BA9997}">
      <dsp:nvSpPr>
        <dsp:cNvPr id="0" name=""/>
        <dsp:cNvSpPr/>
      </dsp:nvSpPr>
      <dsp:spPr>
        <a:xfrm>
          <a:off x="371094" y="2111539"/>
          <a:ext cx="1037028" cy="108468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BD14307-3FF8-4CD7-A224-58E80D167613}">
      <dsp:nvSpPr>
        <dsp:cNvPr id="0" name=""/>
        <dsp:cNvSpPr/>
      </dsp:nvSpPr>
      <dsp:spPr>
        <a:xfrm>
          <a:off x="0" y="3706375"/>
          <a:ext cx="8305800" cy="2462249"/>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endParaRPr lang="pt-BR" altLang="en-US" sz="2200" kern="1200" dirty="0">
            <a:latin typeface="Arial" panose="020B0604020202020204" pitchFamily="34" charset="0"/>
            <a:cs typeface="Arial" panose="020B0604020202020204" pitchFamily="34" charset="0"/>
          </a:endParaRPr>
        </a:p>
        <a:p>
          <a:pPr marL="0" lvl="0" indent="0" algn="just" defTabSz="977900">
            <a:lnSpc>
              <a:spcPct val="90000"/>
            </a:lnSpc>
            <a:spcBef>
              <a:spcPct val="0"/>
            </a:spcBef>
            <a:spcAft>
              <a:spcPct val="35000"/>
            </a:spcAft>
            <a:buNone/>
          </a:pPr>
          <a:endParaRPr lang="pt-BR" altLang="en-US" sz="2200" kern="1200" dirty="0">
            <a:latin typeface="Arial" panose="020B0604020202020204" pitchFamily="34" charset="0"/>
            <a:cs typeface="Arial" panose="020B0604020202020204" pitchFamily="34" charset="0"/>
          </a:endParaRPr>
        </a:p>
        <a:p>
          <a:pPr marL="0" lvl="0" indent="0" algn="just" defTabSz="977900">
            <a:lnSpc>
              <a:spcPct val="90000"/>
            </a:lnSpc>
            <a:spcBef>
              <a:spcPct val="0"/>
            </a:spcBef>
            <a:spcAft>
              <a:spcPct val="35000"/>
            </a:spcAft>
            <a:buNone/>
          </a:pPr>
          <a:r>
            <a:rPr lang="pt-BR" altLang="en-US" sz="2200" kern="1200" dirty="0">
              <a:latin typeface="Arial" panose="020B0604020202020204" pitchFamily="34" charset="0"/>
              <a:cs typeface="Arial" panose="020B0604020202020204" pitchFamily="34" charset="0"/>
            </a:rPr>
            <a:t>- </a:t>
          </a:r>
          <a:r>
            <a:rPr lang="pt-BR" altLang="en-US" sz="2200" kern="1200" dirty="0">
              <a:solidFill>
                <a:srgbClr val="C00000"/>
              </a:solidFill>
              <a:latin typeface="Arial" panose="020B0604020202020204" pitchFamily="34" charset="0"/>
              <a:cs typeface="Arial" panose="020B0604020202020204" pitchFamily="34" charset="0"/>
            </a:rPr>
            <a:t>Phát triển vận động tinh: </a:t>
          </a:r>
          <a:r>
            <a:rPr lang="pt-BR" altLang="en-US" sz="2200" kern="1200" dirty="0">
              <a:latin typeface="Arial" panose="020B0604020202020204" pitchFamily="34" charset="0"/>
              <a:cs typeface="Arial" panose="020B0604020202020204" pitchFamily="34" charset="0"/>
            </a:rPr>
            <a:t>Tập các cử động bàn tay, ngón tay, và sử dụng một số đồ dùng, dụng cụ, bao gồm các cử động, vận động co duỗi, nắm, mở các ngón tay, bàn tay, các cử động thao tác tay đòi hỏi sự chính xác có sự phối hợp của mắt như xếp chồng các vật hoặc xâu luồn dây qua các lỗ nhỏ hay đan tết các sợi dây, hoặc cầm bút tô vẽ ...</a:t>
          </a:r>
        </a:p>
        <a:p>
          <a:pPr marL="0" lvl="0" indent="0" algn="just" defTabSz="977900">
            <a:lnSpc>
              <a:spcPct val="90000"/>
            </a:lnSpc>
            <a:spcBef>
              <a:spcPct val="0"/>
            </a:spcBef>
            <a:spcAft>
              <a:spcPct val="35000"/>
            </a:spcAft>
            <a:buNone/>
          </a:pPr>
          <a:endParaRPr lang="pt-BR" altLang="en-US" sz="1800" kern="1200" dirty="0">
            <a:latin typeface="Arial" panose="020B0604020202020204" pitchFamily="34" charset="0"/>
            <a:cs typeface="Arial" panose="020B0604020202020204" pitchFamily="34" charset="0"/>
          </a:endParaRPr>
        </a:p>
        <a:p>
          <a:pPr marL="0" lvl="0" indent="0" algn="just" defTabSz="977900">
            <a:lnSpc>
              <a:spcPct val="90000"/>
            </a:lnSpc>
            <a:spcBef>
              <a:spcPct val="0"/>
            </a:spcBef>
            <a:spcAft>
              <a:spcPct val="35000"/>
            </a:spcAft>
            <a:buNone/>
          </a:pPr>
          <a:r>
            <a:rPr lang="pt-BR" altLang="en-US" sz="1800" kern="1200" dirty="0">
              <a:latin typeface="Arial" panose="020B0604020202020204" pitchFamily="34" charset="0"/>
              <a:cs typeface="Arial" panose="020B0604020202020204" pitchFamily="34" charset="0"/>
            </a:rPr>
            <a:t> </a:t>
          </a:r>
          <a:endParaRPr lang="en-US" altLang="en-US" sz="1800" kern="1200" dirty="0">
            <a:latin typeface="Arial" panose="020B0604020202020204" pitchFamily="34" charset="0"/>
            <a:cs typeface="Arial" panose="020B0604020202020204" pitchFamily="34" charset="0"/>
          </a:endParaRPr>
        </a:p>
      </dsp:txBody>
      <dsp:txXfrm>
        <a:off x="1907384" y="3706375"/>
        <a:ext cx="6398415" cy="2462249"/>
      </dsp:txXfrm>
    </dsp:sp>
    <dsp:sp modelId="{C0715268-0A5F-4D9D-A3CC-42135B3DE366}">
      <dsp:nvSpPr>
        <dsp:cNvPr id="0" name=""/>
        <dsp:cNvSpPr/>
      </dsp:nvSpPr>
      <dsp:spPr>
        <a:xfrm>
          <a:off x="323344" y="4302367"/>
          <a:ext cx="1124455" cy="11078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9977-9D3E-4248-B724-CAFED1DD329C}">
      <dsp:nvSpPr>
        <dsp:cNvPr id="0" name=""/>
        <dsp:cNvSpPr/>
      </dsp:nvSpPr>
      <dsp:spPr>
        <a:xfrm>
          <a:off x="-126999" y="0"/>
          <a:ext cx="4064000" cy="4064000"/>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FA2274-3A72-45CB-B116-DE4EE10A655F}">
      <dsp:nvSpPr>
        <dsp:cNvPr id="0" name=""/>
        <dsp:cNvSpPr/>
      </dsp:nvSpPr>
      <dsp:spPr>
        <a:xfrm>
          <a:off x="228601" y="406983"/>
          <a:ext cx="5994397" cy="2916657"/>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rgbClr val="0000FF"/>
              </a:solidFill>
              <a:latin typeface="Arial" pitchFamily="34" charset="0"/>
              <a:cs typeface="Arial" pitchFamily="34" charset="0"/>
            </a:rPr>
            <a:t>VẬN</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ĐỘNG</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THÔ</a:t>
          </a:r>
          <a:endParaRPr lang="en-US" sz="4000" b="1" kern="1200" dirty="0">
            <a:solidFill>
              <a:srgbClr val="0000FF"/>
            </a:solidFill>
            <a:latin typeface="Arial" pitchFamily="34" charset="0"/>
            <a:cs typeface="Arial" pitchFamily="34" charset="0"/>
          </a:endParaRPr>
        </a:p>
      </dsp:txBody>
      <dsp:txXfrm>
        <a:off x="370980" y="549362"/>
        <a:ext cx="5709639" cy="26318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98181-C34C-4C0C-88DB-DBD68C8A52BF}">
      <dsp:nvSpPr>
        <dsp:cNvPr id="0" name=""/>
        <dsp:cNvSpPr/>
      </dsp:nvSpPr>
      <dsp:spPr>
        <a:xfrm>
          <a:off x="4014240" y="1156141"/>
          <a:ext cx="2212307" cy="526428"/>
        </a:xfrm>
        <a:custGeom>
          <a:avLst/>
          <a:gdLst/>
          <a:ahLst/>
          <a:cxnLst/>
          <a:rect l="0" t="0" r="0" b="0"/>
          <a:pathLst>
            <a:path>
              <a:moveTo>
                <a:pt x="0" y="0"/>
              </a:moveTo>
              <a:lnTo>
                <a:pt x="0" y="358745"/>
              </a:lnTo>
              <a:lnTo>
                <a:pt x="2212307" y="358745"/>
              </a:lnTo>
              <a:lnTo>
                <a:pt x="2212307" y="52642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BCB64F-31E1-4708-BB9E-4BF406F5BA26}">
      <dsp:nvSpPr>
        <dsp:cNvPr id="0" name=""/>
        <dsp:cNvSpPr/>
      </dsp:nvSpPr>
      <dsp:spPr>
        <a:xfrm>
          <a:off x="4014240" y="2831964"/>
          <a:ext cx="2212307" cy="526428"/>
        </a:xfrm>
        <a:custGeom>
          <a:avLst/>
          <a:gdLst/>
          <a:ahLst/>
          <a:cxnLst/>
          <a:rect l="0" t="0" r="0" b="0"/>
          <a:pathLst>
            <a:path>
              <a:moveTo>
                <a:pt x="0" y="0"/>
              </a:moveTo>
              <a:lnTo>
                <a:pt x="0" y="358745"/>
              </a:lnTo>
              <a:lnTo>
                <a:pt x="2212307" y="358745"/>
              </a:lnTo>
              <a:lnTo>
                <a:pt x="2212307" y="5264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B62F60-75C6-4E56-8CE4-7F1D72E1FA7C}">
      <dsp:nvSpPr>
        <dsp:cNvPr id="0" name=""/>
        <dsp:cNvSpPr/>
      </dsp:nvSpPr>
      <dsp:spPr>
        <a:xfrm>
          <a:off x="3968520" y="2831964"/>
          <a:ext cx="91440" cy="526428"/>
        </a:xfrm>
        <a:custGeom>
          <a:avLst/>
          <a:gdLst/>
          <a:ahLst/>
          <a:cxnLst/>
          <a:rect l="0" t="0" r="0" b="0"/>
          <a:pathLst>
            <a:path>
              <a:moveTo>
                <a:pt x="45720" y="0"/>
              </a:moveTo>
              <a:lnTo>
                <a:pt x="45720" y="5264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E1A4C-EAA0-466D-9E70-6D0BC119C6FD}">
      <dsp:nvSpPr>
        <dsp:cNvPr id="0" name=""/>
        <dsp:cNvSpPr/>
      </dsp:nvSpPr>
      <dsp:spPr>
        <a:xfrm>
          <a:off x="1801932" y="2831964"/>
          <a:ext cx="2212307" cy="526428"/>
        </a:xfrm>
        <a:custGeom>
          <a:avLst/>
          <a:gdLst/>
          <a:ahLst/>
          <a:cxnLst/>
          <a:rect l="0" t="0" r="0" b="0"/>
          <a:pathLst>
            <a:path>
              <a:moveTo>
                <a:pt x="2212307" y="0"/>
              </a:moveTo>
              <a:lnTo>
                <a:pt x="2212307" y="358745"/>
              </a:lnTo>
              <a:lnTo>
                <a:pt x="0" y="358745"/>
              </a:lnTo>
              <a:lnTo>
                <a:pt x="0" y="5264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AE0736-FDB9-49C5-B25D-8F1331E1A85F}">
      <dsp:nvSpPr>
        <dsp:cNvPr id="0" name=""/>
        <dsp:cNvSpPr/>
      </dsp:nvSpPr>
      <dsp:spPr>
        <a:xfrm>
          <a:off x="3968520" y="1156141"/>
          <a:ext cx="91440" cy="526428"/>
        </a:xfrm>
        <a:custGeom>
          <a:avLst/>
          <a:gdLst/>
          <a:ahLst/>
          <a:cxnLst/>
          <a:rect l="0" t="0" r="0" b="0"/>
          <a:pathLst>
            <a:path>
              <a:moveTo>
                <a:pt x="45720" y="0"/>
              </a:moveTo>
              <a:lnTo>
                <a:pt x="45720" y="52642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7CE8D-05AD-4D8F-8987-563681576445}">
      <dsp:nvSpPr>
        <dsp:cNvPr id="0" name=""/>
        <dsp:cNvSpPr/>
      </dsp:nvSpPr>
      <dsp:spPr>
        <a:xfrm>
          <a:off x="1801932" y="1156141"/>
          <a:ext cx="2212307" cy="526428"/>
        </a:xfrm>
        <a:custGeom>
          <a:avLst/>
          <a:gdLst/>
          <a:ahLst/>
          <a:cxnLst/>
          <a:rect l="0" t="0" r="0" b="0"/>
          <a:pathLst>
            <a:path>
              <a:moveTo>
                <a:pt x="2212307" y="0"/>
              </a:moveTo>
              <a:lnTo>
                <a:pt x="2212307" y="358745"/>
              </a:lnTo>
              <a:lnTo>
                <a:pt x="0" y="358745"/>
              </a:lnTo>
              <a:lnTo>
                <a:pt x="0" y="52642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19A881-8F16-410F-8E17-1C8927BC2D6B}">
      <dsp:nvSpPr>
        <dsp:cNvPr id="0" name=""/>
        <dsp:cNvSpPr/>
      </dsp:nvSpPr>
      <dsp:spPr>
        <a:xfrm>
          <a:off x="2287822" y="149"/>
          <a:ext cx="3452835" cy="11559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B76D1C-8559-421D-B942-F988C1CD06A2}">
      <dsp:nvSpPr>
        <dsp:cNvPr id="0" name=""/>
        <dsp:cNvSpPr/>
      </dsp:nvSpPr>
      <dsp:spPr>
        <a:xfrm>
          <a:off x="2488941" y="191212"/>
          <a:ext cx="3452835" cy="11559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Giờ</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học</a:t>
          </a:r>
          <a:r>
            <a:rPr lang="en-US" sz="2400" kern="1200" dirty="0">
              <a:latin typeface="Arial" panose="020B0604020202020204" pitchFamily="34" charset="0"/>
              <a:cs typeface="Arial" panose="020B0604020202020204" pitchFamily="34" charset="0"/>
            </a:rPr>
            <a:t> (MG)</a:t>
          </a:r>
        </a:p>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Giờ</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chơi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tập</a:t>
          </a:r>
          <a:r>
            <a:rPr lang="en-US" sz="2400" kern="1200" dirty="0">
              <a:latin typeface="Arial" panose="020B0604020202020204" pitchFamily="34" charset="0"/>
              <a:cs typeface="Arial" panose="020B0604020202020204" pitchFamily="34" charset="0"/>
            </a:rPr>
            <a:t> (NT)</a:t>
          </a:r>
        </a:p>
      </dsp:txBody>
      <dsp:txXfrm>
        <a:off x="2522799" y="225070"/>
        <a:ext cx="3385119" cy="1088275"/>
      </dsp:txXfrm>
    </dsp:sp>
    <dsp:sp modelId="{A0E1F27D-D2EC-4F83-AEEC-A8B7F767B3F6}">
      <dsp:nvSpPr>
        <dsp:cNvPr id="0" name=""/>
        <dsp:cNvSpPr/>
      </dsp:nvSpPr>
      <dsp:spPr>
        <a:xfrm>
          <a:off x="896897" y="1682570"/>
          <a:ext cx="1810069" cy="114939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C9ECFB-B50D-4AD9-9D95-3A5602DC995B}">
      <dsp:nvSpPr>
        <dsp:cNvPr id="0" name=""/>
        <dsp:cNvSpPr/>
      </dsp:nvSpPr>
      <dsp:spPr>
        <a:xfrm>
          <a:off x="1098016" y="1873633"/>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Khởi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1131681" y="1907298"/>
        <a:ext cx="1742739" cy="1082064"/>
      </dsp:txXfrm>
    </dsp:sp>
    <dsp:sp modelId="{D7E8D213-FC71-4174-B0DB-B915314E2DED}">
      <dsp:nvSpPr>
        <dsp:cNvPr id="0" name=""/>
        <dsp:cNvSpPr/>
      </dsp:nvSpPr>
      <dsp:spPr>
        <a:xfrm>
          <a:off x="3109205" y="1682570"/>
          <a:ext cx="1810069" cy="1149394"/>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A6F8A11-A049-4461-B984-DD8B969F458A}">
      <dsp:nvSpPr>
        <dsp:cNvPr id="0" name=""/>
        <dsp:cNvSpPr/>
      </dsp:nvSpPr>
      <dsp:spPr>
        <a:xfrm>
          <a:off x="3310324" y="1873633"/>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Trọng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3343989" y="1907298"/>
        <a:ext cx="1742739" cy="1082064"/>
      </dsp:txXfrm>
    </dsp:sp>
    <dsp:sp modelId="{4E2C54CC-4794-4296-8BE7-53931686614D}">
      <dsp:nvSpPr>
        <dsp:cNvPr id="0" name=""/>
        <dsp:cNvSpPr/>
      </dsp:nvSpPr>
      <dsp:spPr>
        <a:xfrm>
          <a:off x="896897" y="3358393"/>
          <a:ext cx="1810069" cy="1149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587A66B-BBA7-4C6D-931C-FE7B891BFF5D}">
      <dsp:nvSpPr>
        <dsp:cNvPr id="0" name=""/>
        <dsp:cNvSpPr/>
      </dsp:nvSpPr>
      <dsp:spPr>
        <a:xfrm>
          <a:off x="1098016" y="3549456"/>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Bài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tập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phát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triển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chung</a:t>
          </a:r>
          <a:endParaRPr lang="en-US" sz="2400" kern="1200" dirty="0">
            <a:latin typeface="Arial" panose="020B0604020202020204" pitchFamily="34" charset="0"/>
            <a:cs typeface="Arial" panose="020B0604020202020204" pitchFamily="34" charset="0"/>
          </a:endParaRPr>
        </a:p>
      </dsp:txBody>
      <dsp:txXfrm>
        <a:off x="1131681" y="3583121"/>
        <a:ext cx="1742739" cy="1082064"/>
      </dsp:txXfrm>
    </dsp:sp>
    <dsp:sp modelId="{5CDFC581-DDD4-402D-810C-3A04465E44EA}">
      <dsp:nvSpPr>
        <dsp:cNvPr id="0" name=""/>
        <dsp:cNvSpPr/>
      </dsp:nvSpPr>
      <dsp:spPr>
        <a:xfrm>
          <a:off x="3109205" y="3358393"/>
          <a:ext cx="1810069" cy="1149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71E531A-8E79-4796-A74C-036E02CF50F7}">
      <dsp:nvSpPr>
        <dsp:cNvPr id="0" name=""/>
        <dsp:cNvSpPr/>
      </dsp:nvSpPr>
      <dsp:spPr>
        <a:xfrm>
          <a:off x="3310324" y="3549456"/>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bản</a:t>
          </a:r>
          <a:endParaRPr lang="en-US" sz="2400" kern="1200" dirty="0">
            <a:latin typeface="Arial" panose="020B0604020202020204" pitchFamily="34" charset="0"/>
            <a:cs typeface="Arial" panose="020B0604020202020204" pitchFamily="34" charset="0"/>
          </a:endParaRPr>
        </a:p>
      </dsp:txBody>
      <dsp:txXfrm>
        <a:off x="3343989" y="3583121"/>
        <a:ext cx="1742739" cy="1082064"/>
      </dsp:txXfrm>
    </dsp:sp>
    <dsp:sp modelId="{C4136098-3C05-4423-AF97-0E75580C7E77}">
      <dsp:nvSpPr>
        <dsp:cNvPr id="0" name=""/>
        <dsp:cNvSpPr/>
      </dsp:nvSpPr>
      <dsp:spPr>
        <a:xfrm>
          <a:off x="5321513" y="3358393"/>
          <a:ext cx="1810069" cy="1149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6C5E1B-F9FB-4159-8904-808B0955DF81}">
      <dsp:nvSpPr>
        <dsp:cNvPr id="0" name=""/>
        <dsp:cNvSpPr/>
      </dsp:nvSpPr>
      <dsp:spPr>
        <a:xfrm>
          <a:off x="5522632" y="3549456"/>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chơi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5556297" y="3583121"/>
        <a:ext cx="1742739" cy="1082064"/>
      </dsp:txXfrm>
    </dsp:sp>
    <dsp:sp modelId="{69DE152A-D95C-4904-A805-DFCADA7F052F}">
      <dsp:nvSpPr>
        <dsp:cNvPr id="0" name=""/>
        <dsp:cNvSpPr/>
      </dsp:nvSpPr>
      <dsp:spPr>
        <a:xfrm>
          <a:off x="5321513" y="1682570"/>
          <a:ext cx="1810069" cy="114939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6C4831A-ED1A-4D71-8647-385759677F70}">
      <dsp:nvSpPr>
        <dsp:cNvPr id="0" name=""/>
        <dsp:cNvSpPr/>
      </dsp:nvSpPr>
      <dsp:spPr>
        <a:xfrm>
          <a:off x="5522632" y="1873633"/>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Hồi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tĩnh</a:t>
          </a:r>
          <a:r>
            <a:rPr lang="en-US" sz="2400" kern="1200" dirty="0">
              <a:latin typeface="Arial" panose="020B0604020202020204" pitchFamily="34" charset="0"/>
              <a:cs typeface="Arial" panose="020B0604020202020204" pitchFamily="34" charset="0"/>
            </a:rPr>
            <a:t> </a:t>
          </a:r>
        </a:p>
      </dsp:txBody>
      <dsp:txXfrm>
        <a:off x="5556297" y="1907298"/>
        <a:ext cx="1742739" cy="10820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C1B35-7945-4EFC-A9D9-8261BCDD980B}">
      <dsp:nvSpPr>
        <dsp:cNvPr id="0" name=""/>
        <dsp:cNvSpPr/>
      </dsp:nvSpPr>
      <dsp:spPr>
        <a:xfrm>
          <a:off x="0" y="0"/>
          <a:ext cx="4819650" cy="8062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Arial" pitchFamily="34" charset="0"/>
              <a:cs typeface="Arial" pitchFamily="34" charset="0"/>
            </a:rPr>
            <a:t>Trẻ</a:t>
          </a:r>
          <a:r>
            <a:rPr lang="en-US" sz="1800" kern="1200" dirty="0">
              <a:solidFill>
                <a:schemeClr val="tx1"/>
              </a:solidFill>
              <a:latin typeface="Arial" pitchFamily="34" charset="0"/>
              <a:cs typeface="Arial" pitchFamily="34" charset="0"/>
            </a:rPr>
            <a:t> </a:t>
          </a:r>
          <a:r>
            <a:rPr lang="en-US" sz="1800" kern="1200" dirty="0" err="1">
              <a:solidFill>
                <a:schemeClr val="tx1"/>
              </a:solidFill>
              <a:latin typeface="Arial" pitchFamily="34" charset="0"/>
              <a:cs typeface="Arial" pitchFamily="34" charset="0"/>
            </a:rPr>
            <a:t>tập</a:t>
          </a:r>
          <a:r>
            <a:rPr lang="en-US" sz="1800" kern="1200" dirty="0">
              <a:solidFill>
                <a:schemeClr val="tx1"/>
              </a:solidFill>
              <a:latin typeface="Arial" pitchFamily="34" charset="0"/>
              <a:cs typeface="Arial" pitchFamily="34" charset="0"/>
            </a:rPr>
            <a:t> </a:t>
          </a:r>
          <a:r>
            <a:rPr lang="en-US" sz="1800" kern="1200" dirty="0" err="1">
              <a:solidFill>
                <a:schemeClr val="tx1"/>
              </a:solidFill>
              <a:latin typeface="Arial" pitchFamily="34" charset="0"/>
              <a:cs typeface="Arial" pitchFamily="34" charset="0"/>
            </a:rPr>
            <a:t>trung</a:t>
          </a:r>
          <a:r>
            <a:rPr lang="en-US" sz="1800" kern="1200" dirty="0">
              <a:solidFill>
                <a:schemeClr val="tx1"/>
              </a:solidFill>
              <a:latin typeface="Arial" pitchFamily="34" charset="0"/>
              <a:cs typeface="Arial" pitchFamily="34" charset="0"/>
            </a:rPr>
            <a:t> </a:t>
          </a:r>
          <a:r>
            <a:rPr lang="en-US" sz="1800" kern="1200" dirty="0" err="1">
              <a:solidFill>
                <a:schemeClr val="tx1"/>
              </a:solidFill>
              <a:latin typeface="Arial" pitchFamily="34" charset="0"/>
              <a:cs typeface="Arial" pitchFamily="34" charset="0"/>
            </a:rPr>
            <a:t>chú</a:t>
          </a:r>
          <a:r>
            <a:rPr lang="en-US" sz="1800" kern="1200" dirty="0">
              <a:solidFill>
                <a:schemeClr val="tx1"/>
              </a:solidFill>
              <a:latin typeface="Arial" pitchFamily="34" charset="0"/>
              <a:cs typeface="Arial" pitchFamily="34" charset="0"/>
            </a:rPr>
            <a:t> ý </a:t>
          </a:r>
          <a:r>
            <a:rPr lang="en-US" sz="1800" kern="1200" dirty="0" err="1">
              <a:solidFill>
                <a:schemeClr val="tx1"/>
              </a:solidFill>
              <a:latin typeface="Arial" pitchFamily="34" charset="0"/>
              <a:cs typeface="Arial" pitchFamily="34" charset="0"/>
            </a:rPr>
            <a:t>cô</a:t>
          </a:r>
          <a:r>
            <a:rPr lang="en-US" sz="1800" kern="1200" dirty="0">
              <a:solidFill>
                <a:schemeClr val="tx1"/>
              </a:solidFill>
              <a:latin typeface="Arial" pitchFamily="34" charset="0"/>
              <a:cs typeface="Arial" pitchFamily="34" charset="0"/>
            </a:rPr>
            <a:t> </a:t>
          </a:r>
        </a:p>
      </dsp:txBody>
      <dsp:txXfrm>
        <a:off x="1044554" y="0"/>
        <a:ext cx="3775095" cy="806248"/>
      </dsp:txXfrm>
    </dsp:sp>
    <dsp:sp modelId="{BA431DCB-369C-4124-8BCE-A5F65652F884}">
      <dsp:nvSpPr>
        <dsp:cNvPr id="0" name=""/>
        <dsp:cNvSpPr/>
      </dsp:nvSpPr>
      <dsp:spPr>
        <a:xfrm>
          <a:off x="115528" y="112510"/>
          <a:ext cx="894122" cy="58122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637CD-9014-491F-AE39-33C70B1F1B8C}">
      <dsp:nvSpPr>
        <dsp:cNvPr id="0" name=""/>
        <dsp:cNvSpPr/>
      </dsp:nvSpPr>
      <dsp:spPr>
        <a:xfrm>
          <a:off x="0" y="886873"/>
          <a:ext cx="4819650" cy="806248"/>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altLang="en-US" sz="1800" kern="1200" dirty="0" err="1">
              <a:solidFill>
                <a:schemeClr val="tx1"/>
              </a:solidFill>
              <a:latin typeface="Arial" charset="0"/>
              <a:cs typeface="Arial" charset="0"/>
            </a:rPr>
            <a:t>Giúp</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giãn</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các</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cơ</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xương</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khớp</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lưu</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thông</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mạch</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máu</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chuẩn</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bị</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cho</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bài</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tập</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VĐ</a:t>
          </a:r>
          <a:r>
            <a:rPr lang="en-US" altLang="en-US" sz="1800" kern="1200" dirty="0">
              <a:solidFill>
                <a:schemeClr val="tx1"/>
              </a:solidFill>
              <a:latin typeface="Arial" charset="0"/>
              <a:cs typeface="Arial" charset="0"/>
            </a:rPr>
            <a:t>.</a:t>
          </a:r>
          <a:endParaRPr lang="en-US" sz="1800" kern="1200" dirty="0">
            <a:solidFill>
              <a:schemeClr val="tx1"/>
            </a:solidFill>
            <a:latin typeface="Arial" pitchFamily="34" charset="0"/>
            <a:cs typeface="Arial" pitchFamily="34" charset="0"/>
          </a:endParaRPr>
        </a:p>
      </dsp:txBody>
      <dsp:txXfrm>
        <a:off x="1044554" y="886873"/>
        <a:ext cx="3775095" cy="806248"/>
      </dsp:txXfrm>
    </dsp:sp>
    <dsp:sp modelId="{77D9D2AD-CBDA-45F8-B117-0E9F270681D6}">
      <dsp:nvSpPr>
        <dsp:cNvPr id="0" name=""/>
        <dsp:cNvSpPr/>
      </dsp:nvSpPr>
      <dsp:spPr>
        <a:xfrm>
          <a:off x="80624" y="967498"/>
          <a:ext cx="963930" cy="64499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CC36F-29CD-4CB1-9D70-891EF8E14941}">
      <dsp:nvSpPr>
        <dsp:cNvPr id="0" name=""/>
        <dsp:cNvSpPr/>
      </dsp:nvSpPr>
      <dsp:spPr>
        <a:xfrm>
          <a:off x="0" y="0"/>
          <a:ext cx="5486400" cy="13716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altLang="en-US" sz="1800" b="0" kern="1200" dirty="0">
              <a:latin typeface="Arial" pitchFamily="34" charset="0"/>
              <a:cs typeface="Arial" pitchFamily="34" charset="0"/>
            </a:rPr>
            <a:t>N</a:t>
          </a:r>
          <a:r>
            <a:rPr lang="vi-VN" altLang="en-US" sz="1800" b="0" kern="1200" dirty="0">
              <a:latin typeface="Arial" pitchFamily="34" charset="0"/>
              <a:cs typeface="Arial" pitchFamily="34" charset="0"/>
            </a:rPr>
            <a:t>âng cao hoạt động của các cơ quan của cơ thể, thúc đẩy sự phát triển những kỹ năng vận động cần thiết, củng cố các nhóm cơ, hình thành tư thế đúng đắn.</a:t>
          </a:r>
          <a:endParaRPr lang="en-US" sz="1800" b="0" kern="1200" dirty="0">
            <a:latin typeface="Arial" pitchFamily="34" charset="0"/>
            <a:cs typeface="Arial" pitchFamily="34" charset="0"/>
          </a:endParaRPr>
        </a:p>
      </dsp:txBody>
      <dsp:txXfrm>
        <a:off x="1234440" y="0"/>
        <a:ext cx="4251960" cy="1371600"/>
      </dsp:txXfrm>
    </dsp:sp>
    <dsp:sp modelId="{E338E5BF-1EAC-48D1-BAF4-CEEED5F0BBF2}">
      <dsp:nvSpPr>
        <dsp:cNvPr id="0" name=""/>
        <dsp:cNvSpPr/>
      </dsp:nvSpPr>
      <dsp:spPr>
        <a:xfrm>
          <a:off x="152401" y="76200"/>
          <a:ext cx="1066797" cy="121919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CC36F-29CD-4CB1-9D70-891EF8E14941}">
      <dsp:nvSpPr>
        <dsp:cNvPr id="0" name=""/>
        <dsp:cNvSpPr/>
      </dsp:nvSpPr>
      <dsp:spPr>
        <a:xfrm>
          <a:off x="0" y="0"/>
          <a:ext cx="5486400" cy="137160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altLang="en-US" sz="1800" kern="1200" dirty="0" err="1">
              <a:latin typeface="Arial" charset="0"/>
            </a:rPr>
            <a:t>Trở</a:t>
          </a:r>
          <a:r>
            <a:rPr lang="en-US" altLang="en-US" sz="1800" kern="1200" dirty="0">
              <a:latin typeface="Arial" charset="0"/>
            </a:rPr>
            <a:t> </a:t>
          </a:r>
          <a:r>
            <a:rPr lang="en-US" altLang="en-US" sz="1800" kern="1200" dirty="0" err="1">
              <a:latin typeface="Arial" charset="0"/>
            </a:rPr>
            <a:t>về</a:t>
          </a:r>
          <a:r>
            <a:rPr lang="vi-VN" altLang="en-US" sz="1800" kern="1200" dirty="0">
              <a:latin typeface="Arial" charset="0"/>
            </a:rPr>
            <a:t> trạng thái bình thường sau quá trình vận động liên tục, tạo cảm giác thoải mái, phấn khởi</a:t>
          </a:r>
          <a:r>
            <a:rPr lang="en-US" altLang="en-US" sz="1800" kern="1200" dirty="0">
              <a:latin typeface="Arial" charset="0"/>
            </a:rPr>
            <a:t> </a:t>
          </a:r>
          <a:r>
            <a:rPr lang="en-US" altLang="en-US" sz="1800" kern="1200" dirty="0" err="1">
              <a:latin typeface="Arial" charset="0"/>
            </a:rPr>
            <a:t>đỡ</a:t>
          </a:r>
          <a:r>
            <a:rPr lang="en-US" altLang="en-US" sz="1800" kern="1200" dirty="0">
              <a:latin typeface="Arial" charset="0"/>
            </a:rPr>
            <a:t> </a:t>
          </a:r>
          <a:r>
            <a:rPr lang="en-US" altLang="en-US" sz="1800" kern="1200" dirty="0" err="1">
              <a:latin typeface="Arial" charset="0"/>
            </a:rPr>
            <a:t>mệt</a:t>
          </a:r>
          <a:r>
            <a:rPr lang="en-US" altLang="en-US" sz="1800" kern="1200" dirty="0">
              <a:latin typeface="Arial" charset="0"/>
            </a:rPr>
            <a:t> </a:t>
          </a:r>
          <a:r>
            <a:rPr lang="en-US" altLang="en-US" sz="1800" kern="1200" dirty="0" err="1">
              <a:latin typeface="Arial" charset="0"/>
            </a:rPr>
            <a:t>mỏi</a:t>
          </a:r>
          <a:r>
            <a:rPr lang="vi-VN" altLang="en-US" sz="1800" kern="1200" dirty="0">
              <a:latin typeface="Arial" charset="0"/>
            </a:rPr>
            <a:t> ở trẻ.</a:t>
          </a:r>
          <a:endParaRPr lang="en-US" sz="1800" b="0" kern="1200" dirty="0">
            <a:latin typeface="Arial" pitchFamily="34" charset="0"/>
            <a:cs typeface="Arial" pitchFamily="34" charset="0"/>
          </a:endParaRPr>
        </a:p>
      </dsp:txBody>
      <dsp:txXfrm>
        <a:off x="1234440" y="0"/>
        <a:ext cx="4251960" cy="1371600"/>
      </dsp:txXfrm>
    </dsp:sp>
    <dsp:sp modelId="{E338E5BF-1EAC-48D1-BAF4-CEEED5F0BBF2}">
      <dsp:nvSpPr>
        <dsp:cNvPr id="0" name=""/>
        <dsp:cNvSpPr/>
      </dsp:nvSpPr>
      <dsp:spPr>
        <a:xfrm>
          <a:off x="152401" y="76200"/>
          <a:ext cx="1066797" cy="121919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8000" r="-38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BBE47-1A13-4A90-81A6-65AEF492610B}">
      <dsp:nvSpPr>
        <dsp:cNvPr id="0" name=""/>
        <dsp:cNvSpPr/>
      </dsp:nvSpPr>
      <dsp:spPr>
        <a:xfrm>
          <a:off x="3986212" y="1890764"/>
          <a:ext cx="2828925" cy="673155"/>
        </a:xfrm>
        <a:custGeom>
          <a:avLst/>
          <a:gdLst/>
          <a:ahLst/>
          <a:cxnLst/>
          <a:rect l="0" t="0" r="0" b="0"/>
          <a:pathLst>
            <a:path>
              <a:moveTo>
                <a:pt x="0" y="0"/>
              </a:moveTo>
              <a:lnTo>
                <a:pt x="0" y="458735"/>
              </a:lnTo>
              <a:lnTo>
                <a:pt x="2828925" y="458735"/>
              </a:lnTo>
              <a:lnTo>
                <a:pt x="2828925" y="6731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EF298A-10DB-4592-9D6E-42F07310CE77}">
      <dsp:nvSpPr>
        <dsp:cNvPr id="0" name=""/>
        <dsp:cNvSpPr/>
      </dsp:nvSpPr>
      <dsp:spPr>
        <a:xfrm>
          <a:off x="3940492" y="1890764"/>
          <a:ext cx="91440" cy="673155"/>
        </a:xfrm>
        <a:custGeom>
          <a:avLst/>
          <a:gdLst/>
          <a:ahLst/>
          <a:cxnLst/>
          <a:rect l="0" t="0" r="0" b="0"/>
          <a:pathLst>
            <a:path>
              <a:moveTo>
                <a:pt x="45720" y="0"/>
              </a:moveTo>
              <a:lnTo>
                <a:pt x="45720" y="6731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B48CDE-0DE9-4A94-815E-FA8C68002B59}">
      <dsp:nvSpPr>
        <dsp:cNvPr id="0" name=""/>
        <dsp:cNvSpPr/>
      </dsp:nvSpPr>
      <dsp:spPr>
        <a:xfrm>
          <a:off x="1157287" y="1890764"/>
          <a:ext cx="2828925" cy="673155"/>
        </a:xfrm>
        <a:custGeom>
          <a:avLst/>
          <a:gdLst/>
          <a:ahLst/>
          <a:cxnLst/>
          <a:rect l="0" t="0" r="0" b="0"/>
          <a:pathLst>
            <a:path>
              <a:moveTo>
                <a:pt x="2828925" y="0"/>
              </a:moveTo>
              <a:lnTo>
                <a:pt x="2828925" y="458735"/>
              </a:lnTo>
              <a:lnTo>
                <a:pt x="0" y="458735"/>
              </a:lnTo>
              <a:lnTo>
                <a:pt x="0" y="6731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86C880-F76A-47F6-9C32-5F45DB49CBE1}">
      <dsp:nvSpPr>
        <dsp:cNvPr id="0" name=""/>
        <dsp:cNvSpPr/>
      </dsp:nvSpPr>
      <dsp:spPr>
        <a:xfrm>
          <a:off x="2057396" y="421008"/>
          <a:ext cx="3857632" cy="1469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DA67B3-DA65-48E1-BA60-4A5FE76E1331}">
      <dsp:nvSpPr>
        <dsp:cNvPr id="0" name=""/>
        <dsp:cNvSpPr/>
      </dsp:nvSpPr>
      <dsp:spPr>
        <a:xfrm>
          <a:off x="2314571" y="665325"/>
          <a:ext cx="3857632" cy="14697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latin typeface="Arial" panose="020B0604020202020204" pitchFamily="34" charset="0"/>
              <a:cs typeface="Arial" panose="020B0604020202020204" pitchFamily="34" charset="0"/>
            </a:rPr>
            <a:t> </a:t>
          </a:r>
          <a:r>
            <a:rPr lang="en-US" sz="3000" b="1" kern="1200" dirty="0">
              <a:solidFill>
                <a:srgbClr val="C00000"/>
              </a:solidFill>
              <a:latin typeface="Arial" panose="020B0604020202020204" pitchFamily="34" charset="0"/>
              <a:cs typeface="Arial" panose="020B0604020202020204" pitchFamily="34" charset="0"/>
            </a:rPr>
            <a:t>B</a:t>
          </a:r>
          <a:r>
            <a:rPr lang="en-US" sz="3000" kern="1200" dirty="0">
              <a:latin typeface="Arial" panose="020B0604020202020204" pitchFamily="34" charset="0"/>
              <a:cs typeface="Arial" panose="020B0604020202020204" pitchFamily="34" charset="0"/>
            </a:rPr>
            <a:t>. </a:t>
          </a:r>
          <a:r>
            <a:rPr lang="en-US" sz="3000" b="1" kern="1200" dirty="0" err="1">
              <a:solidFill>
                <a:srgbClr val="C00000"/>
              </a:solidFill>
              <a:latin typeface="Arial" panose="020B0604020202020204" pitchFamily="34" charset="0"/>
              <a:cs typeface="Arial" panose="020B0604020202020204" pitchFamily="34" charset="0"/>
            </a:rPr>
            <a:t>Trọng</a:t>
          </a:r>
          <a:r>
            <a:rPr lang="en-US" sz="3000" b="1" kern="1200" dirty="0">
              <a:solidFill>
                <a:srgbClr val="C00000"/>
              </a:solidFill>
              <a:latin typeface="Arial" panose="020B0604020202020204" pitchFamily="34" charset="0"/>
              <a:cs typeface="Arial" panose="020B0604020202020204" pitchFamily="34" charset="0"/>
            </a:rPr>
            <a:t> </a:t>
          </a:r>
          <a:r>
            <a:rPr lang="en-US" sz="3000" b="1" kern="1200" dirty="0" err="1">
              <a:solidFill>
                <a:srgbClr val="C00000"/>
              </a:solidFill>
              <a:latin typeface="Arial" panose="020B0604020202020204" pitchFamily="34" charset="0"/>
              <a:cs typeface="Arial" panose="020B0604020202020204" pitchFamily="34" charset="0"/>
            </a:rPr>
            <a:t>động</a:t>
          </a:r>
          <a:endParaRPr lang="en-US" sz="3000" b="1" kern="1200" dirty="0">
            <a:solidFill>
              <a:srgbClr val="C00000"/>
            </a:solidFill>
            <a:latin typeface="Arial" panose="020B0604020202020204" pitchFamily="34" charset="0"/>
            <a:cs typeface="Arial" panose="020B0604020202020204" pitchFamily="34" charset="0"/>
          </a:endParaRPr>
        </a:p>
      </dsp:txBody>
      <dsp:txXfrm>
        <a:off x="2357619" y="708373"/>
        <a:ext cx="3771536" cy="1383659"/>
      </dsp:txXfrm>
    </dsp:sp>
    <dsp:sp modelId="{395A5603-CFCD-42B5-A076-B62C86327F6D}">
      <dsp:nvSpPr>
        <dsp:cNvPr id="0" name=""/>
        <dsp:cNvSpPr/>
      </dsp:nvSpPr>
      <dsp:spPr>
        <a:xfrm>
          <a:off x="0" y="2563919"/>
          <a:ext cx="2314575" cy="1469755"/>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D662C7F-6031-478C-B5E5-2D61B4D2C5CF}">
      <dsp:nvSpPr>
        <dsp:cNvPr id="0" name=""/>
        <dsp:cNvSpPr/>
      </dsp:nvSpPr>
      <dsp:spPr>
        <a:xfrm>
          <a:off x="257174" y="2808235"/>
          <a:ext cx="2314575" cy="14697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Bài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tập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phát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triển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chung</a:t>
          </a:r>
          <a:endParaRPr lang="en-US" sz="2400" kern="1200" dirty="0">
            <a:latin typeface="Arial" panose="020B0604020202020204" pitchFamily="34" charset="0"/>
            <a:cs typeface="Arial" panose="020B0604020202020204" pitchFamily="34" charset="0"/>
          </a:endParaRPr>
        </a:p>
      </dsp:txBody>
      <dsp:txXfrm>
        <a:off x="300222" y="2851283"/>
        <a:ext cx="2228479" cy="1383659"/>
      </dsp:txXfrm>
    </dsp:sp>
    <dsp:sp modelId="{40D2723D-CDAB-4A2E-9733-B02CC04DC9DA}">
      <dsp:nvSpPr>
        <dsp:cNvPr id="0" name=""/>
        <dsp:cNvSpPr/>
      </dsp:nvSpPr>
      <dsp:spPr>
        <a:xfrm>
          <a:off x="2828924" y="2563919"/>
          <a:ext cx="2314575" cy="1469755"/>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17DAB09-E0C4-49F1-BFAC-A67D094026D1}">
      <dsp:nvSpPr>
        <dsp:cNvPr id="0" name=""/>
        <dsp:cNvSpPr/>
      </dsp:nvSpPr>
      <dsp:spPr>
        <a:xfrm>
          <a:off x="3086099" y="2808235"/>
          <a:ext cx="2314575" cy="14697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bản</a:t>
          </a:r>
          <a:endParaRPr lang="en-US" sz="2400" kern="1200" dirty="0">
            <a:latin typeface="Arial" panose="020B0604020202020204" pitchFamily="34" charset="0"/>
            <a:cs typeface="Arial" panose="020B0604020202020204" pitchFamily="34" charset="0"/>
          </a:endParaRPr>
        </a:p>
      </dsp:txBody>
      <dsp:txXfrm>
        <a:off x="3129147" y="2851283"/>
        <a:ext cx="2228479" cy="1383659"/>
      </dsp:txXfrm>
    </dsp:sp>
    <dsp:sp modelId="{62AB4F51-7481-4F55-9CD4-023DBBCAD820}">
      <dsp:nvSpPr>
        <dsp:cNvPr id="0" name=""/>
        <dsp:cNvSpPr/>
      </dsp:nvSpPr>
      <dsp:spPr>
        <a:xfrm>
          <a:off x="5657850" y="2563919"/>
          <a:ext cx="2314575" cy="1469755"/>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DE59DF8-3BB8-4555-A892-35E7C51E421C}">
      <dsp:nvSpPr>
        <dsp:cNvPr id="0" name=""/>
        <dsp:cNvSpPr/>
      </dsp:nvSpPr>
      <dsp:spPr>
        <a:xfrm>
          <a:off x="5915024" y="2808235"/>
          <a:ext cx="2314575" cy="14697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chơi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5958072" y="2851283"/>
        <a:ext cx="2228479" cy="138365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9977-9D3E-4248-B724-CAFED1DD329C}">
      <dsp:nvSpPr>
        <dsp:cNvPr id="0" name=""/>
        <dsp:cNvSpPr/>
      </dsp:nvSpPr>
      <dsp:spPr>
        <a:xfrm>
          <a:off x="-40003" y="0"/>
          <a:ext cx="4114800" cy="4114800"/>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FA2274-3A72-45CB-B116-DE4EE10A655F}">
      <dsp:nvSpPr>
        <dsp:cNvPr id="0" name=""/>
        <dsp:cNvSpPr/>
      </dsp:nvSpPr>
      <dsp:spPr>
        <a:xfrm>
          <a:off x="320042" y="413110"/>
          <a:ext cx="6069327" cy="1534565"/>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rgbClr val="0000FF"/>
              </a:solidFill>
              <a:latin typeface="Arial" pitchFamily="34" charset="0"/>
              <a:cs typeface="Arial" pitchFamily="34" charset="0"/>
            </a:rPr>
            <a:t>VẬN</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ĐỘNG</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TINH</a:t>
          </a:r>
          <a:endParaRPr lang="en-US" sz="4000" b="1" kern="1200" dirty="0">
            <a:solidFill>
              <a:srgbClr val="0000FF"/>
            </a:solidFill>
            <a:latin typeface="Arial" pitchFamily="34" charset="0"/>
            <a:cs typeface="Arial" pitchFamily="34" charset="0"/>
          </a:endParaRPr>
        </a:p>
      </dsp:txBody>
      <dsp:txXfrm>
        <a:off x="394953" y="488021"/>
        <a:ext cx="5919505" cy="1384743"/>
      </dsp:txXfrm>
    </dsp:sp>
    <dsp:sp modelId="{60C30F26-BA0D-4818-9059-7E16D6BAD23F}">
      <dsp:nvSpPr>
        <dsp:cNvPr id="0" name=""/>
        <dsp:cNvSpPr/>
      </dsp:nvSpPr>
      <dsp:spPr>
        <a:xfrm>
          <a:off x="268609" y="2123077"/>
          <a:ext cx="6172193" cy="1403211"/>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altLang="en-US" sz="2400" b="0" kern="1200" dirty="0" err="1">
              <a:latin typeface="Arian"/>
            </a:rPr>
            <a:t>Các</a:t>
          </a:r>
          <a:r>
            <a:rPr lang="en-US" altLang="en-US" sz="2400" b="0" kern="1200" dirty="0">
              <a:latin typeface="Arian"/>
            </a:rPr>
            <a:t> </a:t>
          </a:r>
          <a:r>
            <a:rPr lang="en-US" altLang="en-US" sz="2400" b="0" kern="1200" dirty="0" err="1">
              <a:latin typeface="Arian"/>
            </a:rPr>
            <a:t>hoạt</a:t>
          </a:r>
          <a:r>
            <a:rPr lang="en-US" altLang="en-US" sz="2400" b="0" kern="1200" dirty="0">
              <a:latin typeface="Arian"/>
            </a:rPr>
            <a:t> </a:t>
          </a:r>
          <a:r>
            <a:rPr lang="en-US" altLang="en-US" sz="2400" b="0" kern="1200" dirty="0" err="1">
              <a:latin typeface="Arian"/>
            </a:rPr>
            <a:t>động</a:t>
          </a:r>
          <a:r>
            <a:rPr lang="en-US" altLang="en-US" sz="2400" b="0" kern="1200" dirty="0">
              <a:latin typeface="Arian"/>
            </a:rPr>
            <a:t> </a:t>
          </a:r>
          <a:r>
            <a:rPr lang="en-US" altLang="en-US" sz="2400" b="0" kern="1200" dirty="0" err="1">
              <a:latin typeface="Arian"/>
            </a:rPr>
            <a:t>nhằm</a:t>
          </a:r>
          <a:r>
            <a:rPr lang="en-US" altLang="en-US" sz="2400" b="0" kern="1200" dirty="0">
              <a:latin typeface="Arian"/>
            </a:rPr>
            <a:t> </a:t>
          </a:r>
          <a:r>
            <a:rPr lang="en-US" altLang="en-US" sz="2400" b="0" kern="1200" dirty="0" err="1">
              <a:latin typeface="Arian"/>
            </a:rPr>
            <a:t>phát</a:t>
          </a:r>
          <a:r>
            <a:rPr lang="en-US" altLang="en-US" sz="2400" b="0" kern="1200" dirty="0">
              <a:latin typeface="Arian"/>
            </a:rPr>
            <a:t> </a:t>
          </a:r>
          <a:r>
            <a:rPr lang="en-US" altLang="en-US" sz="2400" b="0" kern="1200" dirty="0" err="1">
              <a:latin typeface="Arian"/>
            </a:rPr>
            <a:t>triển</a:t>
          </a:r>
          <a:r>
            <a:rPr lang="en-US" altLang="en-US" sz="2400" b="0" kern="1200" dirty="0">
              <a:latin typeface="Arian"/>
            </a:rPr>
            <a:t> </a:t>
          </a:r>
          <a:r>
            <a:rPr lang="en-US" altLang="en-US" sz="2400" b="0" kern="1200" dirty="0" err="1">
              <a:latin typeface="Arian"/>
            </a:rPr>
            <a:t>cử</a:t>
          </a:r>
          <a:r>
            <a:rPr lang="en-US" altLang="en-US" sz="2400" b="0" kern="1200" dirty="0">
              <a:latin typeface="Arian"/>
            </a:rPr>
            <a:t> </a:t>
          </a:r>
          <a:r>
            <a:rPr lang="en-US" altLang="en-US" sz="2400" b="0" kern="1200" dirty="0" err="1">
              <a:latin typeface="Arian"/>
            </a:rPr>
            <a:t>động</a:t>
          </a:r>
          <a:r>
            <a:rPr lang="en-US" altLang="en-US" sz="2400" b="0" kern="1200" dirty="0">
              <a:latin typeface="Arian"/>
            </a:rPr>
            <a:t> </a:t>
          </a:r>
          <a:r>
            <a:rPr lang="en-US" altLang="en-US" sz="2400" b="0" kern="1200" dirty="0" err="1">
              <a:latin typeface="Arian"/>
            </a:rPr>
            <a:t>của</a:t>
          </a:r>
          <a:r>
            <a:rPr lang="en-US" altLang="en-US" sz="2400" b="0" kern="1200" dirty="0">
              <a:latin typeface="Arian"/>
            </a:rPr>
            <a:t> </a:t>
          </a:r>
          <a:r>
            <a:rPr lang="en-US" altLang="en-US" sz="2400" b="0" kern="1200" dirty="0" err="1">
              <a:latin typeface="Arian"/>
            </a:rPr>
            <a:t>bàn</a:t>
          </a:r>
          <a:r>
            <a:rPr lang="en-US" altLang="en-US" sz="2400" b="0" kern="1200" dirty="0">
              <a:latin typeface="Arian"/>
            </a:rPr>
            <a:t> </a:t>
          </a:r>
          <a:r>
            <a:rPr lang="en-US" altLang="en-US" sz="2400" b="0" kern="1200" dirty="0" err="1">
              <a:latin typeface="Arian"/>
            </a:rPr>
            <a:t>tay</a:t>
          </a:r>
          <a:r>
            <a:rPr lang="en-US" altLang="en-US" sz="2400" b="0" kern="1200" dirty="0">
              <a:latin typeface="Arian"/>
            </a:rPr>
            <a:t>, </a:t>
          </a:r>
          <a:r>
            <a:rPr lang="en-US" altLang="en-US" sz="2400" b="0" kern="1200" dirty="0" err="1">
              <a:latin typeface="Arian"/>
            </a:rPr>
            <a:t>ngón</a:t>
          </a:r>
          <a:r>
            <a:rPr lang="en-US" altLang="en-US" sz="2400" b="0" kern="1200" dirty="0">
              <a:latin typeface="Arian"/>
            </a:rPr>
            <a:t> </a:t>
          </a:r>
          <a:r>
            <a:rPr lang="en-US" altLang="en-US" sz="2400" b="0" kern="1200" dirty="0" err="1">
              <a:latin typeface="Arian"/>
            </a:rPr>
            <a:t>tay</a:t>
          </a:r>
          <a:r>
            <a:rPr lang="en-US" altLang="en-US" sz="2400" b="0" kern="1200" dirty="0">
              <a:latin typeface="Arian"/>
            </a:rPr>
            <a:t>, </a:t>
          </a:r>
          <a:r>
            <a:rPr lang="en-US" altLang="en-US" sz="2400" b="0" kern="1200" dirty="0" err="1">
              <a:latin typeface="Arian"/>
            </a:rPr>
            <a:t>phối</a:t>
          </a:r>
          <a:r>
            <a:rPr lang="en-US" altLang="en-US" sz="2400" b="0" kern="1200" dirty="0">
              <a:latin typeface="Arian"/>
            </a:rPr>
            <a:t> </a:t>
          </a:r>
          <a:r>
            <a:rPr lang="en-US" altLang="en-US" sz="2400" b="0" kern="1200" dirty="0" err="1">
              <a:latin typeface="Arian"/>
            </a:rPr>
            <a:t>hợp</a:t>
          </a:r>
          <a:r>
            <a:rPr lang="en-US" altLang="en-US" sz="2400" b="0" kern="1200" dirty="0">
              <a:latin typeface="Arian"/>
            </a:rPr>
            <a:t> </a:t>
          </a:r>
          <a:r>
            <a:rPr lang="en-US" altLang="en-US" sz="2400" b="0" kern="1200" dirty="0" err="1">
              <a:latin typeface="Arian"/>
            </a:rPr>
            <a:t>tay</a:t>
          </a:r>
          <a:r>
            <a:rPr lang="en-US" altLang="en-US" sz="2400" b="0" kern="1200" dirty="0">
              <a:latin typeface="Arian"/>
            </a:rPr>
            <a:t> </a:t>
          </a:r>
          <a:r>
            <a:rPr lang="en-US" altLang="en-US" sz="2400" b="0" kern="1200" dirty="0" err="1">
              <a:latin typeface="Arian"/>
            </a:rPr>
            <a:t>mắt</a:t>
          </a:r>
          <a:r>
            <a:rPr lang="en-US" altLang="en-US" sz="2400" b="0" kern="1200" dirty="0">
              <a:latin typeface="Arian"/>
            </a:rPr>
            <a:t> </a:t>
          </a:r>
          <a:r>
            <a:rPr lang="en-US" altLang="en-US" sz="2400" b="0" kern="1200" dirty="0" err="1">
              <a:latin typeface="Arian"/>
            </a:rPr>
            <a:t>và</a:t>
          </a:r>
          <a:r>
            <a:rPr lang="en-US" altLang="en-US" sz="2400" b="0" kern="1200" dirty="0">
              <a:latin typeface="Arian"/>
            </a:rPr>
            <a:t> </a:t>
          </a:r>
          <a:r>
            <a:rPr lang="en-US" altLang="en-US" sz="2400" b="0" kern="1200" dirty="0" err="1">
              <a:latin typeface="Arian"/>
            </a:rPr>
            <a:t>kĩ</a:t>
          </a:r>
          <a:r>
            <a:rPr lang="en-US" altLang="en-US" sz="2400" b="0" kern="1200" dirty="0">
              <a:latin typeface="Arian"/>
            </a:rPr>
            <a:t> </a:t>
          </a:r>
          <a:r>
            <a:rPr lang="en-US" altLang="en-US" sz="2400" b="0" kern="1200" dirty="0" err="1">
              <a:latin typeface="Arian"/>
            </a:rPr>
            <a:t>nằn</a:t>
          </a:r>
          <a:r>
            <a:rPr lang="en-US" altLang="en-US" sz="2400" b="0" kern="1200" dirty="0">
              <a:latin typeface="Arian"/>
            </a:rPr>
            <a:t> </a:t>
          </a:r>
          <a:r>
            <a:rPr lang="en-US" altLang="en-US" sz="2400" b="0" kern="1200" dirty="0" err="1">
              <a:latin typeface="Arian"/>
            </a:rPr>
            <a:t>sử</a:t>
          </a:r>
          <a:r>
            <a:rPr lang="en-US" altLang="en-US" sz="2400" b="0" kern="1200" dirty="0">
              <a:latin typeface="Arian"/>
            </a:rPr>
            <a:t> </a:t>
          </a:r>
          <a:r>
            <a:rPr lang="en-US" altLang="en-US" sz="2400" b="0" kern="1200" dirty="0" err="1">
              <a:latin typeface="Arian"/>
            </a:rPr>
            <a:t>dụng</a:t>
          </a:r>
          <a:r>
            <a:rPr lang="en-US" altLang="en-US" sz="2400" b="0" kern="1200" dirty="0">
              <a:latin typeface="Arian"/>
            </a:rPr>
            <a:t> </a:t>
          </a:r>
          <a:r>
            <a:rPr lang="en-US" altLang="en-US" sz="2400" b="0" kern="1200" dirty="0" err="1">
              <a:latin typeface="Arian"/>
            </a:rPr>
            <a:t>các</a:t>
          </a:r>
          <a:r>
            <a:rPr lang="en-US" altLang="en-US" sz="2400" b="0" kern="1200" dirty="0">
              <a:latin typeface="Arian"/>
            </a:rPr>
            <a:t> </a:t>
          </a:r>
          <a:r>
            <a:rPr lang="en-US" altLang="en-US" sz="2400" b="0" kern="1200" dirty="0" err="1">
              <a:latin typeface="Arian"/>
            </a:rPr>
            <a:t>đồ</a:t>
          </a:r>
          <a:r>
            <a:rPr lang="en-US" altLang="en-US" sz="2400" b="0" kern="1200" dirty="0">
              <a:latin typeface="Arian"/>
            </a:rPr>
            <a:t> </a:t>
          </a:r>
          <a:r>
            <a:rPr lang="en-US" altLang="en-US" sz="2400" b="0" kern="1200" dirty="0" err="1">
              <a:latin typeface="Arian"/>
            </a:rPr>
            <a:t>dùng</a:t>
          </a:r>
          <a:r>
            <a:rPr lang="en-US" altLang="en-US" sz="2400" b="0" kern="1200" dirty="0">
              <a:latin typeface="Arian"/>
            </a:rPr>
            <a:t> </a:t>
          </a:r>
          <a:r>
            <a:rPr lang="en-US" altLang="en-US" sz="2400" b="0" kern="1200" dirty="0" err="1">
              <a:latin typeface="Arian"/>
            </a:rPr>
            <a:t>dụng</a:t>
          </a:r>
          <a:r>
            <a:rPr lang="en-US" altLang="en-US" sz="2400" b="0" kern="1200" dirty="0">
              <a:latin typeface="Arian"/>
            </a:rPr>
            <a:t> </a:t>
          </a:r>
          <a:r>
            <a:rPr lang="en-US" altLang="en-US" sz="2400" b="0" kern="1200" dirty="0" err="1">
              <a:latin typeface="Arian"/>
            </a:rPr>
            <a:t>cụ</a:t>
          </a:r>
          <a:r>
            <a:rPr lang="en-US" altLang="en-US" sz="2400" b="0" kern="1200" dirty="0">
              <a:latin typeface="Arian"/>
            </a:rPr>
            <a:t>.</a:t>
          </a:r>
          <a:endParaRPr lang="en-US" sz="2400" b="0" kern="1200" dirty="0"/>
        </a:p>
      </dsp:txBody>
      <dsp:txXfrm>
        <a:off x="337108" y="2191576"/>
        <a:ext cx="6035195" cy="1266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78102-57D9-41E1-903D-9BB07EEB5727}">
      <dsp:nvSpPr>
        <dsp:cNvPr id="0" name=""/>
        <dsp:cNvSpPr/>
      </dsp:nvSpPr>
      <dsp:spPr>
        <a:xfrm>
          <a:off x="4312271" y="304989"/>
          <a:ext cx="2522364" cy="469331"/>
        </a:xfrm>
        <a:custGeom>
          <a:avLst/>
          <a:gdLst/>
          <a:ahLst/>
          <a:cxnLst/>
          <a:rect l="0" t="0" r="0" b="0"/>
          <a:pathLst>
            <a:path>
              <a:moveTo>
                <a:pt x="0" y="0"/>
              </a:moveTo>
              <a:lnTo>
                <a:pt x="0" y="319835"/>
              </a:lnTo>
              <a:lnTo>
                <a:pt x="2522364" y="319835"/>
              </a:lnTo>
              <a:lnTo>
                <a:pt x="2522364" y="4693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DC7139-FA58-4880-BFF5-B9616978198C}">
      <dsp:nvSpPr>
        <dsp:cNvPr id="0" name=""/>
        <dsp:cNvSpPr/>
      </dsp:nvSpPr>
      <dsp:spPr>
        <a:xfrm>
          <a:off x="4266551" y="304989"/>
          <a:ext cx="91440" cy="469331"/>
        </a:xfrm>
        <a:custGeom>
          <a:avLst/>
          <a:gdLst/>
          <a:ahLst/>
          <a:cxnLst/>
          <a:rect l="0" t="0" r="0" b="0"/>
          <a:pathLst>
            <a:path>
              <a:moveTo>
                <a:pt x="45720" y="0"/>
              </a:moveTo>
              <a:lnTo>
                <a:pt x="45720" y="319835"/>
              </a:lnTo>
              <a:lnTo>
                <a:pt x="99893" y="319835"/>
              </a:lnTo>
              <a:lnTo>
                <a:pt x="99893" y="4693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6859F-CC8D-403E-AC74-E00FEA2D7CA9}">
      <dsp:nvSpPr>
        <dsp:cNvPr id="0" name=""/>
        <dsp:cNvSpPr/>
      </dsp:nvSpPr>
      <dsp:spPr>
        <a:xfrm>
          <a:off x="1844080" y="3211559"/>
          <a:ext cx="986179" cy="469331"/>
        </a:xfrm>
        <a:custGeom>
          <a:avLst/>
          <a:gdLst/>
          <a:ahLst/>
          <a:cxnLst/>
          <a:rect l="0" t="0" r="0" b="0"/>
          <a:pathLst>
            <a:path>
              <a:moveTo>
                <a:pt x="0" y="0"/>
              </a:moveTo>
              <a:lnTo>
                <a:pt x="0" y="319835"/>
              </a:lnTo>
              <a:lnTo>
                <a:pt x="986179" y="319835"/>
              </a:lnTo>
              <a:lnTo>
                <a:pt x="986179" y="46933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1F3CF6-DFB0-42C0-BA36-731071559602}">
      <dsp:nvSpPr>
        <dsp:cNvPr id="0" name=""/>
        <dsp:cNvSpPr/>
      </dsp:nvSpPr>
      <dsp:spPr>
        <a:xfrm>
          <a:off x="857901" y="3211559"/>
          <a:ext cx="986179" cy="469331"/>
        </a:xfrm>
        <a:custGeom>
          <a:avLst/>
          <a:gdLst/>
          <a:ahLst/>
          <a:cxnLst/>
          <a:rect l="0" t="0" r="0" b="0"/>
          <a:pathLst>
            <a:path>
              <a:moveTo>
                <a:pt x="986179" y="0"/>
              </a:moveTo>
              <a:lnTo>
                <a:pt x="986179" y="319835"/>
              </a:lnTo>
              <a:lnTo>
                <a:pt x="0" y="319835"/>
              </a:lnTo>
              <a:lnTo>
                <a:pt x="0" y="46933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FD1A1D-3E34-4C86-8717-2FF5464B4259}">
      <dsp:nvSpPr>
        <dsp:cNvPr id="0" name=""/>
        <dsp:cNvSpPr/>
      </dsp:nvSpPr>
      <dsp:spPr>
        <a:xfrm>
          <a:off x="1844080" y="304989"/>
          <a:ext cx="2468190" cy="469331"/>
        </a:xfrm>
        <a:custGeom>
          <a:avLst/>
          <a:gdLst/>
          <a:ahLst/>
          <a:cxnLst/>
          <a:rect l="0" t="0" r="0" b="0"/>
          <a:pathLst>
            <a:path>
              <a:moveTo>
                <a:pt x="2468190" y="0"/>
              </a:moveTo>
              <a:lnTo>
                <a:pt x="2468190" y="319835"/>
              </a:lnTo>
              <a:lnTo>
                <a:pt x="0" y="319835"/>
              </a:lnTo>
              <a:lnTo>
                <a:pt x="0" y="4693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FE6236-662D-4BDE-ABE2-C125AF2D4DFB}">
      <dsp:nvSpPr>
        <dsp:cNvPr id="0" name=""/>
        <dsp:cNvSpPr/>
      </dsp:nvSpPr>
      <dsp:spPr>
        <a:xfrm>
          <a:off x="3505397" y="839"/>
          <a:ext cx="1613748" cy="30415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14ACFC9-0A02-4D71-A513-F83D86B9081A}">
      <dsp:nvSpPr>
        <dsp:cNvPr id="0" name=""/>
        <dsp:cNvSpPr/>
      </dsp:nvSpPr>
      <dsp:spPr>
        <a:xfrm>
          <a:off x="3684702" y="171179"/>
          <a:ext cx="1613748" cy="30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dsp:txBody>
      <dsp:txXfrm>
        <a:off x="3693610" y="180087"/>
        <a:ext cx="1595932" cy="286334"/>
      </dsp:txXfrm>
    </dsp:sp>
    <dsp:sp modelId="{2C106541-121A-4ED2-A973-490DAC44D0B8}">
      <dsp:nvSpPr>
        <dsp:cNvPr id="0" name=""/>
        <dsp:cNvSpPr/>
      </dsp:nvSpPr>
      <dsp:spPr>
        <a:xfrm>
          <a:off x="739574" y="774320"/>
          <a:ext cx="2209011" cy="243723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BE46EE9-BCA8-4735-9D15-D885B4F7330E}">
      <dsp:nvSpPr>
        <dsp:cNvPr id="0" name=""/>
        <dsp:cNvSpPr/>
      </dsp:nvSpPr>
      <dsp:spPr>
        <a:xfrm>
          <a:off x="918880" y="944660"/>
          <a:ext cx="2209011" cy="243723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Arial" panose="020B0604020202020204" pitchFamily="34" charset="0"/>
              <a:cs typeface="Arial" panose="020B0604020202020204" pitchFamily="34" charset="0"/>
            </a:rPr>
            <a:t>Mục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tiêu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và</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dung </a:t>
          </a:r>
          <a:r>
            <a:rPr lang="en-US" sz="2400" b="1" kern="1200" dirty="0" err="1">
              <a:solidFill>
                <a:srgbClr val="FF0000"/>
              </a:solidFill>
              <a:latin typeface="Arial" panose="020B0604020202020204" pitchFamily="34" charset="0"/>
              <a:cs typeface="Arial" panose="020B0604020202020204" pitchFamily="34" charset="0"/>
            </a:rPr>
            <a:t>chung</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về</a:t>
          </a:r>
          <a:r>
            <a:rPr lang="en-US" sz="2400" b="1" kern="1200" dirty="0">
              <a:latin typeface="Arial" panose="020B0604020202020204" pitchFamily="34" charset="0"/>
              <a:cs typeface="Arial" panose="020B0604020202020204" pitchFamily="34" charset="0"/>
            </a:rPr>
            <a:t> PTVĐ </a:t>
          </a:r>
          <a:r>
            <a:rPr lang="en-US" sz="2400" b="1" kern="1200" dirty="0" err="1">
              <a:latin typeface="Arial" panose="020B0604020202020204" pitchFamily="34" charset="0"/>
              <a:cs typeface="Arial" panose="020B0604020202020204" pitchFamily="34" charset="0"/>
            </a:rPr>
            <a:t>cho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trẻ</a:t>
          </a:r>
          <a:r>
            <a:rPr lang="en-US" sz="2400" b="1" kern="1200" dirty="0">
              <a:latin typeface="Arial" panose="020B0604020202020204" pitchFamily="34" charset="0"/>
              <a:cs typeface="Arial" panose="020B0604020202020204" pitchFamily="34" charset="0"/>
            </a:rPr>
            <a:t> MN</a:t>
          </a:r>
        </a:p>
      </dsp:txBody>
      <dsp:txXfrm>
        <a:off x="983580" y="1009360"/>
        <a:ext cx="2079611" cy="2307838"/>
      </dsp:txXfrm>
    </dsp:sp>
    <dsp:sp modelId="{00A69C14-DE86-4A3D-AF57-846A6F9AE6A3}">
      <dsp:nvSpPr>
        <dsp:cNvPr id="0" name=""/>
        <dsp:cNvSpPr/>
      </dsp:nvSpPr>
      <dsp:spPr>
        <a:xfrm>
          <a:off x="51027" y="3680890"/>
          <a:ext cx="1613748" cy="102472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14C6BF1-9DB2-4857-BBC6-D57FBA2A5D51}">
      <dsp:nvSpPr>
        <dsp:cNvPr id="0" name=""/>
        <dsp:cNvSpPr/>
      </dsp:nvSpPr>
      <dsp:spPr>
        <a:xfrm>
          <a:off x="230332" y="3851230"/>
          <a:ext cx="1613748" cy="10247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Nhà trẻ</a:t>
          </a:r>
          <a:endParaRPr lang="en-US" sz="2400" kern="1200" dirty="0">
            <a:latin typeface="Arial" panose="020B0604020202020204" pitchFamily="34" charset="0"/>
            <a:cs typeface="Arial" panose="020B0604020202020204" pitchFamily="34" charset="0"/>
          </a:endParaRPr>
        </a:p>
      </dsp:txBody>
      <dsp:txXfrm>
        <a:off x="260345" y="3881243"/>
        <a:ext cx="1553722" cy="964703"/>
      </dsp:txXfrm>
    </dsp:sp>
    <dsp:sp modelId="{B2C2DA05-4754-4015-895F-D5416DFD976C}">
      <dsp:nvSpPr>
        <dsp:cNvPr id="0" name=""/>
        <dsp:cNvSpPr/>
      </dsp:nvSpPr>
      <dsp:spPr>
        <a:xfrm>
          <a:off x="2023385" y="3680890"/>
          <a:ext cx="1613748" cy="102472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947D3AE-EFBC-4F96-BF5B-96C3F48FC470}">
      <dsp:nvSpPr>
        <dsp:cNvPr id="0" name=""/>
        <dsp:cNvSpPr/>
      </dsp:nvSpPr>
      <dsp:spPr>
        <a:xfrm>
          <a:off x="2202691" y="3851230"/>
          <a:ext cx="1613748" cy="10247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Mẫu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giáo</a:t>
          </a:r>
          <a:endParaRPr lang="en-US" sz="2400" kern="1200" dirty="0">
            <a:latin typeface="Arial" panose="020B0604020202020204" pitchFamily="34" charset="0"/>
            <a:cs typeface="Arial" panose="020B0604020202020204" pitchFamily="34" charset="0"/>
          </a:endParaRPr>
        </a:p>
      </dsp:txBody>
      <dsp:txXfrm>
        <a:off x="2232704" y="3881243"/>
        <a:ext cx="1553722" cy="964703"/>
      </dsp:txXfrm>
    </dsp:sp>
    <dsp:sp modelId="{DE6225FB-A672-4DB7-8BC1-2A2A78C53F4E}">
      <dsp:nvSpPr>
        <dsp:cNvPr id="0" name=""/>
        <dsp:cNvSpPr/>
      </dsp:nvSpPr>
      <dsp:spPr>
        <a:xfrm>
          <a:off x="3307196" y="774320"/>
          <a:ext cx="2118496" cy="179857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27D82E8-5217-452F-B2B6-AAC035F70CEE}">
      <dsp:nvSpPr>
        <dsp:cNvPr id="0" name=""/>
        <dsp:cNvSpPr/>
      </dsp:nvSpPr>
      <dsp:spPr>
        <a:xfrm>
          <a:off x="3486501" y="944660"/>
          <a:ext cx="2118496" cy="179857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Arial" panose="020B0604020202020204" pitchFamily="34" charset="0"/>
              <a:cs typeface="Arial" panose="020B0604020202020204" pitchFamily="34" charset="0"/>
            </a:rPr>
            <a:t>Cấu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trúc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dung </a:t>
          </a:r>
          <a:r>
            <a:rPr lang="en-US" sz="2400" b="1" kern="1200" dirty="0" err="1">
              <a:latin typeface="Arial" panose="020B0604020202020204" pitchFamily="34" charset="0"/>
              <a:cs typeface="Arial" panose="020B0604020202020204" pitchFamily="34" charset="0"/>
            </a:rPr>
            <a:t>giờ</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học</a:t>
          </a:r>
          <a:r>
            <a:rPr lang="en-US" sz="2400" b="1" kern="1200" dirty="0">
              <a:latin typeface="Arial" panose="020B0604020202020204" pitchFamily="34" charset="0"/>
              <a:cs typeface="Arial" panose="020B0604020202020204" pitchFamily="34" charset="0"/>
            </a:rPr>
            <a:t> GDPTVĐ </a:t>
          </a:r>
        </a:p>
      </dsp:txBody>
      <dsp:txXfrm>
        <a:off x="3539179" y="997338"/>
        <a:ext cx="2013140" cy="1693219"/>
      </dsp:txXfrm>
    </dsp:sp>
    <dsp:sp modelId="{0BD7B56E-43A8-417E-89F7-782723753805}">
      <dsp:nvSpPr>
        <dsp:cNvPr id="0" name=""/>
        <dsp:cNvSpPr/>
      </dsp:nvSpPr>
      <dsp:spPr>
        <a:xfrm>
          <a:off x="5784303" y="774320"/>
          <a:ext cx="2100664" cy="292988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8B35C03-1032-4269-92B3-2F7BF4AAA960}">
      <dsp:nvSpPr>
        <dsp:cNvPr id="0" name=""/>
        <dsp:cNvSpPr/>
      </dsp:nvSpPr>
      <dsp:spPr>
        <a:xfrm>
          <a:off x="5963608" y="944660"/>
          <a:ext cx="2100664" cy="292988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Arial" panose="020B0604020202020204" pitchFamily="34" charset="0"/>
              <a:cs typeface="Arial" panose="020B0604020202020204" pitchFamily="34" charset="0"/>
            </a:rPr>
            <a:t>Hình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tổ</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giờ</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chơi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tập</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nhà</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trẻ</a:t>
          </a:r>
          <a:endParaRPr lang="en-US" sz="2400" b="1" kern="1200" dirty="0">
            <a:latin typeface="Arial" panose="020B0604020202020204" pitchFamily="34" charset="0"/>
            <a:cs typeface="Arial" panose="020B0604020202020204" pitchFamily="34" charset="0"/>
          </a:endParaRPr>
        </a:p>
      </dsp:txBody>
      <dsp:txXfrm>
        <a:off x="6025134" y="1006186"/>
        <a:ext cx="1977612" cy="2806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6DCFC-1138-4083-80FA-1EA7687560E1}">
      <dsp:nvSpPr>
        <dsp:cNvPr id="0" name=""/>
        <dsp:cNvSpPr/>
      </dsp:nvSpPr>
      <dsp:spPr>
        <a:xfrm>
          <a:off x="4003655" y="514826"/>
          <a:ext cx="1839641" cy="781296"/>
        </a:xfrm>
        <a:custGeom>
          <a:avLst/>
          <a:gdLst/>
          <a:ahLst/>
          <a:cxnLst/>
          <a:rect l="0" t="0" r="0" b="0"/>
          <a:pathLst>
            <a:path>
              <a:moveTo>
                <a:pt x="0" y="0"/>
              </a:moveTo>
              <a:lnTo>
                <a:pt x="0" y="532430"/>
              </a:lnTo>
              <a:lnTo>
                <a:pt x="1839641" y="532430"/>
              </a:lnTo>
              <a:lnTo>
                <a:pt x="1839641" y="78129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D23D99-FDDA-43E4-9A24-ED608DF2CF20}">
      <dsp:nvSpPr>
        <dsp:cNvPr id="0" name=""/>
        <dsp:cNvSpPr/>
      </dsp:nvSpPr>
      <dsp:spPr>
        <a:xfrm>
          <a:off x="2207547" y="514826"/>
          <a:ext cx="1796107" cy="781296"/>
        </a:xfrm>
        <a:custGeom>
          <a:avLst/>
          <a:gdLst/>
          <a:ahLst/>
          <a:cxnLst/>
          <a:rect l="0" t="0" r="0" b="0"/>
          <a:pathLst>
            <a:path>
              <a:moveTo>
                <a:pt x="1796107" y="0"/>
              </a:moveTo>
              <a:lnTo>
                <a:pt x="1796107" y="532430"/>
              </a:lnTo>
              <a:lnTo>
                <a:pt x="0" y="532430"/>
              </a:lnTo>
              <a:lnTo>
                <a:pt x="0" y="78129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EC0F6-3CA3-4C03-BD95-AD19721324E8}">
      <dsp:nvSpPr>
        <dsp:cNvPr id="0" name=""/>
        <dsp:cNvSpPr/>
      </dsp:nvSpPr>
      <dsp:spPr>
        <a:xfrm flipV="1">
          <a:off x="2660451" y="1905"/>
          <a:ext cx="2686407" cy="51292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A575E7A-DFBF-4541-87F9-305A74E9D3FE}">
      <dsp:nvSpPr>
        <dsp:cNvPr id="0" name=""/>
        <dsp:cNvSpPr/>
      </dsp:nvSpPr>
      <dsp:spPr>
        <a:xfrm flipV="1">
          <a:off x="2958941" y="285471"/>
          <a:ext cx="2686407" cy="5129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b="1" kern="1200" dirty="0">
            <a:latin typeface="Arial" panose="020B0604020202020204" pitchFamily="34" charset="0"/>
            <a:cs typeface="Arial" panose="020B0604020202020204" pitchFamily="34" charset="0"/>
          </a:endParaRPr>
        </a:p>
      </dsp:txBody>
      <dsp:txXfrm rot="10800000">
        <a:off x="2973964" y="300494"/>
        <a:ext cx="2656361" cy="482874"/>
      </dsp:txXfrm>
    </dsp:sp>
    <dsp:sp modelId="{D48CF997-9E7F-4B9A-B55D-5604D22F1172}">
      <dsp:nvSpPr>
        <dsp:cNvPr id="0" name=""/>
        <dsp:cNvSpPr/>
      </dsp:nvSpPr>
      <dsp:spPr>
        <a:xfrm>
          <a:off x="666395" y="1296123"/>
          <a:ext cx="3082303" cy="306660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E41D50-FB7F-4CBB-AE6C-A4A7081A1E50}">
      <dsp:nvSpPr>
        <dsp:cNvPr id="0" name=""/>
        <dsp:cNvSpPr/>
      </dsp:nvSpPr>
      <dsp:spPr>
        <a:xfrm>
          <a:off x="964885" y="1579688"/>
          <a:ext cx="3082303" cy="306660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Arial" panose="020B0604020202020204" pitchFamily="34" charset="0"/>
              <a:cs typeface="Arial" panose="020B0604020202020204" pitchFamily="34" charset="0"/>
            </a:rPr>
            <a:t>Hình</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thức</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tổ</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chức</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giờ</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học</a:t>
          </a:r>
          <a:r>
            <a:rPr lang="en-US" sz="2600" b="1" kern="1200" dirty="0">
              <a:latin typeface="Arial" panose="020B0604020202020204" pitchFamily="34" charset="0"/>
              <a:cs typeface="Arial" panose="020B0604020202020204" pitchFamily="34" charset="0"/>
            </a:rPr>
            <a:t> GDPTVĐ </a:t>
          </a:r>
          <a:r>
            <a:rPr lang="en-US" sz="2600" b="1" kern="1200" dirty="0" err="1">
              <a:latin typeface="Arial" panose="020B0604020202020204" pitchFamily="34" charset="0"/>
              <a:cs typeface="Arial" panose="020B0604020202020204" pitchFamily="34" charset="0"/>
            </a:rPr>
            <a:t>cho</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trẻ</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lớp</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mẫu</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giáo</a:t>
          </a:r>
          <a:endParaRPr lang="en-US" sz="2600" b="1" kern="1200" dirty="0">
            <a:latin typeface="Arial" panose="020B0604020202020204" pitchFamily="34" charset="0"/>
            <a:cs typeface="Arial" panose="020B0604020202020204" pitchFamily="34" charset="0"/>
          </a:endParaRPr>
        </a:p>
      </dsp:txBody>
      <dsp:txXfrm>
        <a:off x="1054703" y="1669506"/>
        <a:ext cx="2902667" cy="2886969"/>
      </dsp:txXfrm>
    </dsp:sp>
    <dsp:sp modelId="{3AD5B5F3-11A1-4E00-9BE3-12B7CE57E87D}">
      <dsp:nvSpPr>
        <dsp:cNvPr id="0" name=""/>
        <dsp:cNvSpPr/>
      </dsp:nvSpPr>
      <dsp:spPr>
        <a:xfrm>
          <a:off x="4345678" y="1296123"/>
          <a:ext cx="2995236" cy="28913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388FF1-1837-401B-9475-D87E02A0DDD7}">
      <dsp:nvSpPr>
        <dsp:cNvPr id="0" name=""/>
        <dsp:cNvSpPr/>
      </dsp:nvSpPr>
      <dsp:spPr>
        <a:xfrm>
          <a:off x="4644167" y="1579688"/>
          <a:ext cx="2995236" cy="289134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br>
            <a:rPr lang="en-US" sz="2600" b="1" kern="1200" dirty="0">
              <a:latin typeface="Arial" panose="020B0604020202020204" pitchFamily="34" charset="0"/>
              <a:cs typeface="Arial" panose="020B0604020202020204" pitchFamily="34" charset="0"/>
            </a:rPr>
          </a:br>
          <a:r>
            <a:rPr lang="en-US" sz="2600" b="1" kern="1200" dirty="0" err="1">
              <a:latin typeface="Arial" panose="020B0604020202020204" pitchFamily="34" charset="0"/>
              <a:cs typeface="Arial" panose="020B0604020202020204" pitchFamily="34" charset="0"/>
            </a:rPr>
            <a:t>Tham</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khảo</a:t>
          </a:r>
          <a:r>
            <a:rPr lang="en-US" sz="2600" b="1" kern="1200" dirty="0">
              <a:latin typeface="Arial" panose="020B0604020202020204" pitchFamily="34" charset="0"/>
              <a:cs typeface="Arial" panose="020B0604020202020204" pitchFamily="34" charset="0"/>
            </a:rPr>
            <a:t> ý </a:t>
          </a:r>
          <a:r>
            <a:rPr lang="en-US" sz="2600" b="1" kern="1200" dirty="0" err="1">
              <a:latin typeface="Arial" panose="020B0604020202020204" pitchFamily="34" charset="0"/>
              <a:cs typeface="Arial" panose="020B0604020202020204" pitchFamily="34" charset="0"/>
            </a:rPr>
            <a:t>tưởng</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một</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số</a:t>
          </a:r>
          <a:r>
            <a:rPr lang="en-US" sz="2600" b="1" kern="1200" dirty="0">
              <a:latin typeface="Arial" panose="020B0604020202020204" pitchFamily="34" charset="0"/>
              <a:cs typeface="Arial" panose="020B0604020202020204" pitchFamily="34" charset="0"/>
            </a:rPr>
            <a:t> BT, TCVĐ </a:t>
          </a:r>
          <a:r>
            <a:rPr lang="en-US" sz="2600" b="1" kern="1200" dirty="0" err="1">
              <a:latin typeface="Arial" panose="020B0604020202020204" pitchFamily="34" charset="0"/>
              <a:cs typeface="Arial" panose="020B0604020202020204" pitchFamily="34" charset="0"/>
            </a:rPr>
            <a:t>dành</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cho</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trẻ</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mẫu</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giáo</a:t>
          </a:r>
          <a:r>
            <a:rPr lang="en-US" sz="2600" b="1" kern="1200" dirty="0">
              <a:latin typeface="Arial" panose="020B0604020202020204" pitchFamily="34" charset="0"/>
              <a:cs typeface="Arial" panose="020B0604020202020204" pitchFamily="34" charset="0"/>
            </a:rPr>
            <a:t> (PTCT) </a:t>
          </a:r>
        </a:p>
        <a:p>
          <a:pPr marL="0" lvl="0" indent="0" algn="ctr" defTabSz="1155700">
            <a:lnSpc>
              <a:spcPct val="90000"/>
            </a:lnSpc>
            <a:spcBef>
              <a:spcPct val="0"/>
            </a:spcBef>
            <a:spcAft>
              <a:spcPct val="35000"/>
            </a:spcAft>
            <a:buNone/>
          </a:pPr>
          <a:endParaRPr lang="en-US" sz="2600" b="1" kern="1200" dirty="0">
            <a:latin typeface="Arial" panose="020B0604020202020204" pitchFamily="34" charset="0"/>
            <a:cs typeface="Arial" panose="020B0604020202020204" pitchFamily="34" charset="0"/>
          </a:endParaRPr>
        </a:p>
      </dsp:txBody>
      <dsp:txXfrm>
        <a:off x="4728852" y="1664373"/>
        <a:ext cx="2825866" cy="2721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F0D70-00DB-4340-832D-DCC0502B2F9F}">
      <dsp:nvSpPr>
        <dsp:cNvPr id="0" name=""/>
        <dsp:cNvSpPr/>
      </dsp:nvSpPr>
      <dsp:spPr>
        <a:xfrm>
          <a:off x="0" y="2775046"/>
          <a:ext cx="7305675" cy="161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75137-EED5-4255-BBEF-0BF31EE6F9F4}">
      <dsp:nvSpPr>
        <dsp:cNvPr id="0" name=""/>
        <dsp:cNvSpPr/>
      </dsp:nvSpPr>
      <dsp:spPr>
        <a:xfrm>
          <a:off x="365283" y="336553"/>
          <a:ext cx="6924318" cy="3383133"/>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296" tIns="0" rIns="193296" bIns="0" numCol="1" spcCol="1270" anchor="ctr" anchorCtr="0">
          <a:noAutofit/>
        </a:bodyPr>
        <a:lstStyle/>
        <a:p>
          <a:pPr marL="0" lvl="0" indent="0" algn="just" defTabSz="1066800">
            <a:lnSpc>
              <a:spcPct val="15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Tập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thể</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dục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thường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xuyên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giúp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trẻ</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hít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thở</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sâu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điều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nhịp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thở</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tăng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cường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quá</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trình</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trao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đổi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chất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tuần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hoàn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trong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cơ</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thể</a:t>
          </a:r>
          <a:r>
            <a:rPr lang="en-US" sz="2400" kern="1200" dirty="0">
              <a:solidFill>
                <a:schemeClr val="tx1"/>
              </a:solidFill>
              <a:latin typeface="Arial" panose="020B0604020202020204" pitchFamily="34" charset="0"/>
              <a:cs typeface="Arial" panose="020B0604020202020204" pitchFamily="34" charset="0"/>
            </a:rPr>
            <a:t>, ….. </a:t>
          </a:r>
          <a:r>
            <a:rPr lang="en-US" sz="2400" kern="1200" dirty="0" err="1">
              <a:solidFill>
                <a:schemeClr val="tx1"/>
              </a:solidFill>
              <a:latin typeface="Arial" panose="020B0604020202020204" pitchFamily="34" charset="0"/>
              <a:cs typeface="Arial" panose="020B0604020202020204" pitchFamily="34" charset="0"/>
            </a:rPr>
            <a:t>đồng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thời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hỗ</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trợ</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những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trong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ngày</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của</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trẻ</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tạo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trẻ</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tâm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trạng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sảng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khoái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vui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tươi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đón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ngày</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mới</a:t>
          </a:r>
          <a:r>
            <a:rPr lang="en-US" sz="2400" kern="1200" dirty="0">
              <a:solidFill>
                <a:schemeClr val="tx1"/>
              </a:solidFill>
              <a:latin typeface="Arial" panose="020B0604020202020204" pitchFamily="34" charset="0"/>
              <a:cs typeface="Arial" panose="020B0604020202020204" pitchFamily="34" charset="0"/>
            </a:rPr>
            <a:t>.</a:t>
          </a:r>
        </a:p>
      </dsp:txBody>
      <dsp:txXfrm>
        <a:off x="530434" y="501704"/>
        <a:ext cx="6594016" cy="3052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16836-2395-4AF6-B421-CA8BABFEE303}">
      <dsp:nvSpPr>
        <dsp:cNvPr id="0" name=""/>
        <dsp:cNvSpPr/>
      </dsp:nvSpPr>
      <dsp:spPr>
        <a:xfrm>
          <a:off x="545594" y="38090"/>
          <a:ext cx="7550655" cy="1771649"/>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rPr>
            <a:t>- </a:t>
          </a:r>
          <a:r>
            <a:rPr lang="en-US" sz="2400" kern="1200" dirty="0" err="1">
              <a:latin typeface="Arain"/>
            </a:rPr>
            <a:t>Bài</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buổi</a:t>
          </a:r>
          <a:r>
            <a:rPr lang="en-US" sz="2400" kern="1200" dirty="0">
              <a:latin typeface="Arain"/>
            </a:rPr>
            <a:t> </a:t>
          </a:r>
          <a:r>
            <a:rPr lang="en-US" sz="2400" kern="1200" dirty="0" err="1">
              <a:latin typeface="Arain"/>
            </a:rPr>
            <a:t>sáng</a:t>
          </a:r>
          <a:r>
            <a:rPr lang="en-US" sz="2400" kern="1200" dirty="0">
              <a:latin typeface="Arain"/>
            </a:rPr>
            <a:t> </a:t>
          </a:r>
          <a:r>
            <a:rPr lang="en-US" sz="2400" kern="1200" dirty="0" err="1">
              <a:latin typeface="Arain"/>
            </a:rPr>
            <a:t>bao</a:t>
          </a:r>
          <a:r>
            <a:rPr lang="en-US" sz="2400" kern="1200" dirty="0">
              <a:latin typeface="Arain"/>
            </a:rPr>
            <a:t> </a:t>
          </a:r>
          <a:r>
            <a:rPr lang="en-US" sz="2400" kern="1200" dirty="0" err="1">
              <a:latin typeface="Arain"/>
            </a:rPr>
            <a:t>gồm</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nhằm</a:t>
          </a:r>
          <a:r>
            <a:rPr lang="en-US" sz="2400" kern="1200" dirty="0">
              <a:latin typeface="Arain"/>
            </a:rPr>
            <a:t> </a:t>
          </a:r>
          <a:r>
            <a:rPr lang="en-US" sz="2400" kern="1200" dirty="0" err="1">
              <a:latin typeface="Arain"/>
            </a:rPr>
            <a:t>phát</a:t>
          </a:r>
          <a:r>
            <a:rPr lang="en-US" sz="2400" kern="1200" dirty="0">
              <a:latin typeface="Arain"/>
            </a:rPr>
            <a:t> </a:t>
          </a:r>
          <a:r>
            <a:rPr lang="en-US" sz="2400" kern="1200" dirty="0" err="1">
              <a:latin typeface="Arain"/>
            </a:rPr>
            <a:t>triển</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rèn</a:t>
          </a:r>
          <a:r>
            <a:rPr lang="en-US" sz="2400" kern="1200" dirty="0">
              <a:latin typeface="Arain"/>
            </a:rPr>
            <a:t> </a:t>
          </a:r>
          <a:r>
            <a:rPr lang="en-US" sz="2400" kern="1200" dirty="0" err="1">
              <a:latin typeface="Arain"/>
            </a:rPr>
            <a:t>luyện</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nhóm</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chính</a:t>
          </a:r>
          <a:r>
            <a:rPr lang="en-US" sz="2400" kern="1200" dirty="0">
              <a:latin typeface="Arain"/>
            </a:rPr>
            <a:t>.</a:t>
          </a:r>
        </a:p>
      </dsp:txBody>
      <dsp:txXfrm>
        <a:off x="597484" y="89980"/>
        <a:ext cx="5463190" cy="1667869"/>
      </dsp:txXfrm>
    </dsp:sp>
    <dsp:sp modelId="{A2E3F527-9CE2-402E-99AA-682842DFB5E8}">
      <dsp:nvSpPr>
        <dsp:cNvPr id="0" name=""/>
        <dsp:cNvSpPr/>
      </dsp:nvSpPr>
      <dsp:spPr>
        <a:xfrm>
          <a:off x="17621" y="1943104"/>
          <a:ext cx="8078628" cy="1771649"/>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rPr>
            <a:t>- </a:t>
          </a:r>
          <a:r>
            <a:rPr lang="en-US" sz="2400" kern="1200" dirty="0" err="1">
              <a:latin typeface="Arain"/>
            </a:rPr>
            <a:t>Bài</a:t>
          </a:r>
          <a:r>
            <a:rPr lang="en-US" sz="2400" kern="1200" dirty="0">
              <a:latin typeface="Arain"/>
            </a:rPr>
            <a:t> </a:t>
          </a:r>
          <a:r>
            <a:rPr lang="en-US" sz="2400" kern="1200" dirty="0" err="1">
              <a:latin typeface="Arain"/>
            </a:rPr>
            <a:t>tập</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sáng</a:t>
          </a:r>
          <a:r>
            <a:rPr lang="en-US" sz="2400" kern="1200" dirty="0">
              <a:latin typeface="Arain"/>
            </a:rPr>
            <a:t> </a:t>
          </a:r>
          <a:r>
            <a:rPr lang="en-US" sz="2400" kern="1200" dirty="0" err="1">
              <a:latin typeface="Arain"/>
            </a:rPr>
            <a:t>được</a:t>
          </a:r>
          <a:r>
            <a:rPr lang="en-US" sz="2400" kern="1200" dirty="0">
              <a:latin typeface="Arain"/>
            </a:rPr>
            <a:t> </a:t>
          </a:r>
          <a:r>
            <a:rPr lang="en-US" sz="2400" kern="1200" dirty="0" err="1">
              <a:latin typeface="Arain"/>
            </a:rPr>
            <a:t>xây</a:t>
          </a:r>
          <a:r>
            <a:rPr lang="en-US" sz="2400" kern="1200" dirty="0">
              <a:latin typeface="Arain"/>
            </a:rPr>
            <a:t> </a:t>
          </a:r>
          <a:r>
            <a:rPr lang="en-US" sz="2400" kern="1200" dirty="0" err="1">
              <a:latin typeface="Arain"/>
            </a:rPr>
            <a:t>dựng</a:t>
          </a:r>
          <a:r>
            <a:rPr lang="en-US" sz="2400" kern="1200" dirty="0">
              <a:latin typeface="Arain"/>
            </a:rPr>
            <a:t> </a:t>
          </a:r>
          <a:r>
            <a:rPr lang="en-US" sz="2400" kern="1200" dirty="0" err="1">
              <a:latin typeface="Arain"/>
            </a:rPr>
            <a:t>từ</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quen</a:t>
          </a:r>
          <a:r>
            <a:rPr lang="en-US" sz="2400" kern="1200" dirty="0">
              <a:latin typeface="Arain"/>
            </a:rPr>
            <a:t> </a:t>
          </a:r>
          <a:r>
            <a:rPr lang="en-US" sz="2400" kern="1200" dirty="0" err="1">
              <a:latin typeface="Arain"/>
            </a:rPr>
            <a:t>thuộc</a:t>
          </a:r>
          <a:r>
            <a:rPr lang="en-US" sz="2400" kern="1200" dirty="0">
              <a:latin typeface="Arain"/>
            </a:rPr>
            <a:t> </a:t>
          </a:r>
          <a:r>
            <a:rPr lang="en-US" sz="2400" kern="1200" dirty="0" err="1">
              <a:latin typeface="Arain"/>
            </a:rPr>
            <a:t>mà</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đã</a:t>
          </a:r>
          <a:r>
            <a:rPr lang="en-US" sz="2400" kern="1200" dirty="0">
              <a:latin typeface="Arain"/>
            </a:rPr>
            <a:t> </a:t>
          </a:r>
          <a:r>
            <a:rPr lang="en-US" sz="2400" kern="1200" dirty="0" err="1">
              <a:latin typeface="Arain"/>
            </a:rPr>
            <a:t>biết</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tiết</a:t>
          </a:r>
          <a:r>
            <a:rPr lang="en-US" sz="2400" kern="1200" dirty="0">
              <a:latin typeface="Arain"/>
            </a:rPr>
            <a:t> </a:t>
          </a:r>
          <a:r>
            <a:rPr lang="en-US" sz="2400" kern="1200" dirty="0" err="1">
              <a:latin typeface="Arain"/>
            </a:rPr>
            <a:t>học</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p>
      </dsp:txBody>
      <dsp:txXfrm>
        <a:off x="69511" y="1994994"/>
        <a:ext cx="5910186" cy="1667869"/>
      </dsp:txXfrm>
    </dsp:sp>
    <dsp:sp modelId="{F87B42F1-B795-4DAA-B6E9-60F795D6324D}">
      <dsp:nvSpPr>
        <dsp:cNvPr id="0" name=""/>
        <dsp:cNvSpPr/>
      </dsp:nvSpPr>
      <dsp:spPr>
        <a:xfrm>
          <a:off x="76220" y="3924298"/>
          <a:ext cx="8096245" cy="1771649"/>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tháng</a:t>
          </a:r>
          <a:r>
            <a:rPr lang="en-US" sz="2400" kern="1200" dirty="0">
              <a:latin typeface="Arain"/>
            </a:rPr>
            <a:t> </a:t>
          </a:r>
          <a:r>
            <a:rPr lang="en-US" sz="2400" kern="1200" dirty="0" err="1">
              <a:latin typeface="Arain"/>
            </a:rPr>
            <a:t>GV</a:t>
          </a:r>
          <a:r>
            <a:rPr lang="en-US" sz="2400" kern="1200" dirty="0">
              <a:latin typeface="Arain"/>
            </a:rPr>
            <a:t> </a:t>
          </a:r>
          <a:r>
            <a:rPr lang="en-US" sz="2400" kern="1200" dirty="0" err="1">
              <a:latin typeface="Arain"/>
            </a:rPr>
            <a:t>cần</a:t>
          </a:r>
          <a:r>
            <a:rPr lang="en-US" sz="2400" kern="1200" dirty="0">
              <a:latin typeface="Arain"/>
            </a:rPr>
            <a:t> </a:t>
          </a:r>
          <a:r>
            <a:rPr lang="en-US" sz="2400" kern="1200" dirty="0" err="1">
              <a:latin typeface="Arain"/>
            </a:rPr>
            <a:t>thay</a:t>
          </a:r>
          <a:r>
            <a:rPr lang="en-US" sz="2400" kern="1200" dirty="0">
              <a:latin typeface="Arain"/>
            </a:rPr>
            <a:t> </a:t>
          </a:r>
          <a:r>
            <a:rPr lang="en-US" sz="2400" kern="1200" dirty="0" err="1">
              <a:latin typeface="Arain"/>
            </a:rPr>
            <a:t>đổi</a:t>
          </a:r>
          <a:r>
            <a:rPr lang="en-US" sz="2400" kern="1200" dirty="0">
              <a:latin typeface="Arain"/>
            </a:rPr>
            <a:t> </a:t>
          </a:r>
          <a:r>
            <a:rPr lang="en-US" sz="2400" kern="1200" dirty="0" err="1">
              <a:latin typeface="Arain"/>
            </a:rPr>
            <a:t>một</a:t>
          </a:r>
          <a:r>
            <a:rPr lang="en-US" sz="2400" kern="1200" dirty="0">
              <a:latin typeface="Arain"/>
            </a:rPr>
            <a:t> </a:t>
          </a:r>
          <a:r>
            <a:rPr lang="en-US" sz="2400" kern="1200" dirty="0" err="1">
              <a:latin typeface="Arain"/>
            </a:rPr>
            <a:t>số</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dụng</a:t>
          </a:r>
          <a:r>
            <a:rPr lang="en-US" sz="2400" kern="1200" dirty="0">
              <a:latin typeface="Arain"/>
            </a:rPr>
            <a:t> </a:t>
          </a:r>
          <a:r>
            <a:rPr lang="en-US" sz="2400" kern="1200" dirty="0" err="1">
              <a:latin typeface="Arain"/>
            </a:rPr>
            <a:t>cụ</a:t>
          </a:r>
          <a:r>
            <a:rPr lang="en-US" sz="2400" kern="1200" dirty="0">
              <a:latin typeface="Arain"/>
            </a:rPr>
            <a:t> </a:t>
          </a:r>
          <a:r>
            <a:rPr lang="en-US" sz="2400" kern="1200" dirty="0" err="1">
              <a:latin typeface="Arain"/>
            </a:rPr>
            <a:t>để</a:t>
          </a:r>
          <a:r>
            <a:rPr lang="en-US" sz="2400" kern="1200" dirty="0">
              <a:latin typeface="Arain"/>
            </a:rPr>
            <a:t> </a:t>
          </a:r>
          <a:r>
            <a:rPr lang="en-US" sz="2400" kern="1200" dirty="0" err="1">
              <a:latin typeface="Arain"/>
            </a:rPr>
            <a:t>tăng</a:t>
          </a:r>
          <a:r>
            <a:rPr lang="en-US" sz="2400" kern="1200" dirty="0">
              <a:latin typeface="Arain"/>
            </a:rPr>
            <a:t> </a:t>
          </a:r>
          <a:r>
            <a:rPr lang="en-US" sz="2400" kern="1200" dirty="0" err="1">
              <a:latin typeface="Arain"/>
            </a:rPr>
            <a:t>thêm</a:t>
          </a:r>
          <a:r>
            <a:rPr lang="en-US" sz="2400" kern="1200" dirty="0">
              <a:latin typeface="Arain"/>
            </a:rPr>
            <a:t> </a:t>
          </a:r>
          <a:r>
            <a:rPr lang="en-US" sz="2400" kern="1200" dirty="0" err="1">
              <a:latin typeface="Arain"/>
            </a:rPr>
            <a:t>sự</a:t>
          </a:r>
          <a:r>
            <a:rPr lang="en-US" sz="2400" kern="1200" dirty="0">
              <a:latin typeface="Arain"/>
            </a:rPr>
            <a:t> </a:t>
          </a:r>
          <a:r>
            <a:rPr lang="en-US" sz="2400" kern="1200" dirty="0" err="1">
              <a:latin typeface="Arain"/>
            </a:rPr>
            <a:t>hứng</a:t>
          </a:r>
          <a:r>
            <a:rPr lang="en-US" sz="2400" kern="1200" dirty="0">
              <a:latin typeface="Arain"/>
            </a:rPr>
            <a:t> </a:t>
          </a:r>
          <a:r>
            <a:rPr lang="en-US" sz="2400" kern="1200" dirty="0" err="1">
              <a:latin typeface="Arain"/>
            </a:rPr>
            <a:t>thú</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thay</a:t>
          </a:r>
          <a:r>
            <a:rPr lang="en-US" sz="2400" kern="1200" dirty="0">
              <a:latin typeface="Arain"/>
            </a:rPr>
            <a:t> </a:t>
          </a:r>
          <a:r>
            <a:rPr lang="en-US" sz="2400" kern="1200" dirty="0" err="1">
              <a:latin typeface="Arain"/>
            </a:rPr>
            <a:t>đổi</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hoạt</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bắp</a:t>
          </a:r>
          <a:r>
            <a:rPr lang="en-US" sz="2400" kern="1200" dirty="0">
              <a:latin typeface="Arain"/>
            </a:rPr>
            <a:t>. </a:t>
          </a:r>
        </a:p>
      </dsp:txBody>
      <dsp:txXfrm>
        <a:off x="128110" y="3976188"/>
        <a:ext cx="5923301" cy="1667869"/>
      </dsp:txXfrm>
    </dsp:sp>
    <dsp:sp modelId="{51348779-745A-43C1-8FBB-F1880C34D859}">
      <dsp:nvSpPr>
        <dsp:cNvPr id="0" name=""/>
        <dsp:cNvSpPr/>
      </dsp:nvSpPr>
      <dsp:spPr>
        <a:xfrm>
          <a:off x="6400795" y="1485904"/>
          <a:ext cx="1151572" cy="1151572"/>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just" defTabSz="1066800">
            <a:lnSpc>
              <a:spcPct val="90000"/>
            </a:lnSpc>
            <a:spcBef>
              <a:spcPct val="0"/>
            </a:spcBef>
            <a:spcAft>
              <a:spcPct val="35000"/>
            </a:spcAft>
            <a:buNone/>
          </a:pPr>
          <a:endParaRPr lang="en-US" sz="2400" kern="1200">
            <a:solidFill>
              <a:schemeClr val="tx1"/>
            </a:solidFill>
            <a:latin typeface="Arain"/>
          </a:endParaRPr>
        </a:p>
      </dsp:txBody>
      <dsp:txXfrm>
        <a:off x="6659899" y="1485904"/>
        <a:ext cx="633364" cy="866558"/>
      </dsp:txXfrm>
    </dsp:sp>
    <dsp:sp modelId="{2FBF7061-74FE-4FA5-B06D-C68EB1171511}">
      <dsp:nvSpPr>
        <dsp:cNvPr id="0" name=""/>
        <dsp:cNvSpPr/>
      </dsp:nvSpPr>
      <dsp:spPr>
        <a:xfrm>
          <a:off x="6629400" y="3467098"/>
          <a:ext cx="1151572" cy="1151572"/>
        </a:xfrm>
        <a:prstGeom prst="downArrow">
          <a:avLst>
            <a:gd name="adj1" fmla="val 55000"/>
            <a:gd name="adj2" fmla="val 45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just" defTabSz="1066800">
            <a:lnSpc>
              <a:spcPct val="90000"/>
            </a:lnSpc>
            <a:spcBef>
              <a:spcPct val="0"/>
            </a:spcBef>
            <a:spcAft>
              <a:spcPct val="35000"/>
            </a:spcAft>
            <a:buNone/>
          </a:pPr>
          <a:endParaRPr lang="en-US" sz="2400" kern="1200">
            <a:solidFill>
              <a:schemeClr val="tx1"/>
            </a:solidFill>
            <a:latin typeface="Arain"/>
          </a:endParaRPr>
        </a:p>
      </dsp:txBody>
      <dsp:txXfrm>
        <a:off x="6888504" y="3467098"/>
        <a:ext cx="633364" cy="866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55CD2-97C4-46CE-86AE-EBF4EAB9338E}">
      <dsp:nvSpPr>
        <dsp:cNvPr id="0" name=""/>
        <dsp:cNvSpPr/>
      </dsp:nvSpPr>
      <dsp:spPr>
        <a:xfrm>
          <a:off x="1474" y="0"/>
          <a:ext cx="2041338" cy="5008564"/>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ain"/>
            </a:rPr>
            <a:t>Tác dụng thay đổi hoạt động của trẻ nhằm chống lại sự mệt mỏi giúp trẻ dễ tập trung chú ý vào hoạt động tiếp theo.</a:t>
          </a:r>
          <a:endParaRPr lang="en-US" sz="2400" kern="1200" dirty="0">
            <a:latin typeface="Arain"/>
          </a:endParaRPr>
        </a:p>
      </dsp:txBody>
      <dsp:txXfrm>
        <a:off x="61263" y="59789"/>
        <a:ext cx="1921760" cy="4888986"/>
      </dsp:txXfrm>
    </dsp:sp>
    <dsp:sp modelId="{73823773-6F36-4C9F-BD05-D7763AC40490}">
      <dsp:nvSpPr>
        <dsp:cNvPr id="0" name=""/>
        <dsp:cNvSpPr/>
      </dsp:nvSpPr>
      <dsp:spPr>
        <a:xfrm>
          <a:off x="2246110" y="2252192"/>
          <a:ext cx="430992" cy="504179"/>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246110" y="2353028"/>
        <a:ext cx="301694" cy="302507"/>
      </dsp:txXfrm>
    </dsp:sp>
    <dsp:sp modelId="{10D7E39A-E47F-497F-9486-84B4686E1A46}">
      <dsp:nvSpPr>
        <dsp:cNvPr id="0" name=""/>
        <dsp:cNvSpPr/>
      </dsp:nvSpPr>
      <dsp:spPr>
        <a:xfrm>
          <a:off x="2856005" y="0"/>
          <a:ext cx="2041338" cy="5008564"/>
        </a:xfrm>
        <a:prstGeom prst="roundRect">
          <a:avLst>
            <a:gd name="adj" fmla="val 10000"/>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ain"/>
            </a:rPr>
            <a:t>Được</a:t>
          </a:r>
          <a:r>
            <a:rPr lang="en-US" sz="2400" kern="1200" dirty="0">
              <a:latin typeface="Arain"/>
            </a:rPr>
            <a:t> </a:t>
          </a:r>
          <a:r>
            <a:rPr lang="en-US" sz="2400" kern="1200" dirty="0" err="1">
              <a:latin typeface="Arain"/>
            </a:rPr>
            <a:t>tiến</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thời</a:t>
          </a:r>
          <a:r>
            <a:rPr lang="en-US" sz="2400" kern="1200" dirty="0">
              <a:latin typeface="Arain"/>
            </a:rPr>
            <a:t> </a:t>
          </a:r>
          <a:r>
            <a:rPr lang="en-US" sz="2400" kern="1200" dirty="0" err="1">
              <a:latin typeface="Arain"/>
            </a:rPr>
            <a:t>gian</a:t>
          </a:r>
          <a:r>
            <a:rPr lang="en-US" sz="2400" kern="1200" dirty="0">
              <a:latin typeface="Arain"/>
            </a:rPr>
            <a:t> </a:t>
          </a:r>
          <a:r>
            <a:rPr lang="en-US" sz="2400" kern="1200" dirty="0" err="1">
              <a:latin typeface="Arain"/>
            </a:rPr>
            <a:t>giữa</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tiết</a:t>
          </a:r>
          <a:r>
            <a:rPr lang="en-US" sz="2400" kern="1200" dirty="0">
              <a:latin typeface="Arain"/>
            </a:rPr>
            <a:t> </a:t>
          </a:r>
          <a:r>
            <a:rPr lang="en-US" sz="2400" kern="1200" dirty="0" err="1">
              <a:latin typeface="Arain"/>
            </a:rPr>
            <a:t>học</a:t>
          </a:r>
          <a:r>
            <a:rPr lang="en-US" sz="2400" kern="1200" dirty="0">
              <a:latin typeface="Arain"/>
            </a:rPr>
            <a:t> hay </a:t>
          </a:r>
          <a:r>
            <a:rPr lang="en-US" sz="2400" kern="1200" dirty="0" err="1">
              <a:latin typeface="Arain"/>
            </a:rPr>
            <a:t>hoạt</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đòi</a:t>
          </a:r>
          <a:r>
            <a:rPr lang="en-US" sz="2400" kern="1200" dirty="0">
              <a:latin typeface="Arain"/>
            </a:rPr>
            <a:t> </a:t>
          </a:r>
          <a:r>
            <a:rPr lang="en-US" sz="2400" kern="1200" dirty="0" err="1">
              <a:latin typeface="Arain"/>
            </a:rPr>
            <a:t>hỏi</a:t>
          </a:r>
          <a:r>
            <a:rPr lang="en-US" sz="2400" kern="1200" dirty="0">
              <a:latin typeface="Arain"/>
            </a:rPr>
            <a:t> </a:t>
          </a:r>
          <a:r>
            <a:rPr lang="en-US" sz="2400" kern="1200" dirty="0" err="1">
              <a:latin typeface="Arain"/>
            </a:rPr>
            <a:t>sự</a:t>
          </a:r>
          <a:r>
            <a:rPr lang="en-US" sz="2400" kern="1200" dirty="0">
              <a:latin typeface="Arain"/>
            </a:rPr>
            <a:t> </a:t>
          </a:r>
          <a:r>
            <a:rPr lang="en-US" sz="2400" kern="1200" dirty="0" err="1">
              <a:latin typeface="Arain"/>
            </a:rPr>
            <a:t>tập</a:t>
          </a:r>
          <a:r>
            <a:rPr lang="en-US" sz="2400" kern="1200" dirty="0">
              <a:latin typeface="Arain"/>
            </a:rPr>
            <a:t> </a:t>
          </a:r>
          <a:r>
            <a:rPr lang="en-US" sz="2400" kern="1200" dirty="0" err="1">
              <a:latin typeface="Arain"/>
            </a:rPr>
            <a:t>trung</a:t>
          </a:r>
          <a:r>
            <a:rPr lang="en-US" sz="2400" kern="1200" dirty="0">
              <a:latin typeface="Arain"/>
            </a:rPr>
            <a:t> </a:t>
          </a:r>
          <a:r>
            <a:rPr lang="en-US" sz="2400" kern="1200" dirty="0" err="1">
              <a:latin typeface="Arain"/>
            </a:rPr>
            <a:t>chú</a:t>
          </a:r>
          <a:r>
            <a:rPr lang="en-US" sz="2400" kern="1200" dirty="0">
              <a:latin typeface="Arain"/>
            </a:rPr>
            <a:t> ý </a:t>
          </a:r>
          <a:r>
            <a:rPr lang="en-US" sz="2400" kern="1200" dirty="0" err="1">
              <a:latin typeface="Arain"/>
            </a:rPr>
            <a:t>của</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cô</a:t>
          </a:r>
          <a:r>
            <a:rPr lang="en-US" sz="2400" kern="1200" dirty="0">
              <a:latin typeface="Arain"/>
            </a:rPr>
            <a:t> </a:t>
          </a:r>
          <a:r>
            <a:rPr lang="en-US" sz="2400" kern="1200" dirty="0" err="1">
              <a:latin typeface="Arain"/>
            </a:rPr>
            <a:t>cho</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tiến</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tại</a:t>
          </a:r>
          <a:r>
            <a:rPr lang="en-US" sz="2400" kern="1200" dirty="0">
              <a:latin typeface="Arain"/>
            </a:rPr>
            <a:t> </a:t>
          </a:r>
          <a:r>
            <a:rPr lang="en-US" sz="2400" kern="1200" dirty="0" err="1">
              <a:latin typeface="Arain"/>
            </a:rPr>
            <a:t>chỗ</a:t>
          </a:r>
          <a:r>
            <a:rPr lang="en-US" sz="2400" kern="1200" dirty="0">
              <a:latin typeface="Arain"/>
            </a:rPr>
            <a:t> </a:t>
          </a:r>
          <a:r>
            <a:rPr lang="en-US" sz="2400" kern="1200" dirty="0" err="1">
              <a:latin typeface="Arain"/>
            </a:rPr>
            <a:t>một</a:t>
          </a:r>
          <a:r>
            <a:rPr lang="en-US" sz="2400" kern="1200" dirty="0">
              <a:latin typeface="Arain"/>
            </a:rPr>
            <a:t> </a:t>
          </a:r>
          <a:r>
            <a:rPr lang="en-US" sz="2400" kern="1200" dirty="0" err="1">
              <a:latin typeface="Arain"/>
            </a:rPr>
            <a:t>số</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quen</a:t>
          </a:r>
          <a:r>
            <a:rPr lang="en-US" sz="2400" kern="1200" dirty="0">
              <a:latin typeface="Arain"/>
            </a:rPr>
            <a:t> </a:t>
          </a:r>
          <a:r>
            <a:rPr lang="en-US" sz="2400" kern="1200" dirty="0" err="1">
              <a:latin typeface="Arain"/>
            </a:rPr>
            <a:t>thuộc</a:t>
          </a:r>
          <a:r>
            <a:rPr lang="en-US" sz="2400" kern="1200" dirty="0">
              <a:latin typeface="Arain"/>
            </a:rPr>
            <a:t>.</a:t>
          </a:r>
        </a:p>
      </dsp:txBody>
      <dsp:txXfrm>
        <a:off x="2915794" y="59789"/>
        <a:ext cx="1921760" cy="4888986"/>
      </dsp:txXfrm>
    </dsp:sp>
    <dsp:sp modelId="{8D822604-49FE-4B18-B1C1-1416B7954C10}">
      <dsp:nvSpPr>
        <dsp:cNvPr id="0" name=""/>
        <dsp:cNvSpPr/>
      </dsp:nvSpPr>
      <dsp:spPr>
        <a:xfrm>
          <a:off x="5092085" y="2252192"/>
          <a:ext cx="412851" cy="504179"/>
        </a:xfrm>
        <a:prstGeom prst="rightArrow">
          <a:avLst>
            <a:gd name="adj1" fmla="val 60000"/>
            <a:gd name="adj2" fmla="val 5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092085" y="2353028"/>
        <a:ext cx="288996" cy="302507"/>
      </dsp:txXfrm>
    </dsp:sp>
    <dsp:sp modelId="{C9A43B9E-C95F-4875-BE70-4241BBC5B6C4}">
      <dsp:nvSpPr>
        <dsp:cNvPr id="0" name=""/>
        <dsp:cNvSpPr/>
      </dsp:nvSpPr>
      <dsp:spPr>
        <a:xfrm>
          <a:off x="5676310" y="0"/>
          <a:ext cx="2041338" cy="5008564"/>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ain"/>
            </a:rPr>
            <a:t>Được</a:t>
          </a:r>
          <a:r>
            <a:rPr lang="en-US" sz="2400" kern="1200" dirty="0">
              <a:latin typeface="Arain"/>
            </a:rPr>
            <a:t> </a:t>
          </a:r>
          <a:r>
            <a:rPr lang="en-US" sz="2400" kern="1200" dirty="0" err="1">
              <a:latin typeface="Arain"/>
            </a:rPr>
            <a:t>tiến</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sau</a:t>
          </a:r>
          <a:r>
            <a:rPr lang="en-US" sz="2400" kern="1200" dirty="0">
              <a:latin typeface="Arain"/>
            </a:rPr>
            <a:t> </a:t>
          </a:r>
          <a:r>
            <a:rPr lang="en-US" sz="2400" kern="1200" dirty="0" err="1">
              <a:latin typeface="Arain"/>
            </a:rPr>
            <a:t>khi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ngủ</a:t>
          </a:r>
          <a:r>
            <a:rPr lang="en-US" sz="2400" kern="1200" dirty="0">
              <a:latin typeface="Arain"/>
            </a:rPr>
            <a:t> </a:t>
          </a:r>
          <a:r>
            <a:rPr lang="en-US" sz="2400" kern="1200" dirty="0" err="1">
              <a:latin typeface="Arain"/>
            </a:rPr>
            <a:t>trưa</a:t>
          </a:r>
          <a:r>
            <a:rPr lang="en-US" sz="2400" kern="1200" dirty="0">
              <a:latin typeface="Arain"/>
            </a:rPr>
            <a:t>, </a:t>
          </a:r>
          <a:r>
            <a:rPr lang="en-US" sz="2400" kern="1200" dirty="0" err="1">
              <a:latin typeface="Arain"/>
            </a:rPr>
            <a:t>thực</a:t>
          </a:r>
          <a:r>
            <a:rPr lang="en-US" sz="2400" kern="1200" dirty="0">
              <a:latin typeface="Arain"/>
            </a:rPr>
            <a:t> </a:t>
          </a:r>
          <a:r>
            <a:rPr lang="en-US" sz="2400" kern="1200" dirty="0" err="1">
              <a:latin typeface="Arain"/>
            </a:rPr>
            <a:t>hiện</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nhẹ</a:t>
          </a:r>
          <a:r>
            <a:rPr lang="en-US" sz="2400" kern="1200" dirty="0">
              <a:latin typeface="Arain"/>
            </a:rPr>
            <a:t> </a:t>
          </a:r>
          <a:r>
            <a:rPr lang="en-US" sz="2400" kern="1200" dirty="0" err="1">
              <a:latin typeface="Arain"/>
            </a:rPr>
            <a:t>nhàng</a:t>
          </a:r>
          <a:r>
            <a:rPr lang="en-US" sz="2400" kern="1200" dirty="0">
              <a:latin typeface="Arain"/>
            </a:rPr>
            <a:t> </a:t>
          </a:r>
          <a:r>
            <a:rPr lang="en-US" sz="2400" kern="1200" dirty="0" err="1">
              <a:latin typeface="Arain"/>
            </a:rPr>
            <a:t>giúp</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tỉnh</a:t>
          </a:r>
          <a:r>
            <a:rPr lang="en-US" sz="2400" kern="1200" dirty="0">
              <a:latin typeface="Arain"/>
            </a:rPr>
            <a:t> </a:t>
          </a:r>
          <a:r>
            <a:rPr lang="en-US" sz="2400" kern="1200" dirty="0" err="1">
              <a:latin typeface="Arain"/>
            </a:rPr>
            <a:t>táo</a:t>
          </a:r>
          <a:r>
            <a:rPr lang="en-US" sz="2400" kern="1200" dirty="0">
              <a:latin typeface="Arain"/>
            </a:rPr>
            <a:t> </a:t>
          </a:r>
          <a:r>
            <a:rPr lang="en-US" sz="2400" kern="1200" dirty="0" err="1">
              <a:latin typeface="Arain"/>
            </a:rPr>
            <a:t>sau</a:t>
          </a:r>
          <a:r>
            <a:rPr lang="en-US" sz="2400" kern="1200" dirty="0">
              <a:latin typeface="Arain"/>
            </a:rPr>
            <a:t> </a:t>
          </a:r>
          <a:r>
            <a:rPr lang="en-US" sz="2400" kern="1200" dirty="0" err="1">
              <a:latin typeface="Arain"/>
            </a:rPr>
            <a:t>giấc</a:t>
          </a:r>
          <a:r>
            <a:rPr lang="en-US" sz="2400" kern="1200" dirty="0">
              <a:latin typeface="Arain"/>
            </a:rPr>
            <a:t> </a:t>
          </a:r>
          <a:r>
            <a:rPr lang="en-US" sz="2400" kern="1200" dirty="0" err="1">
              <a:latin typeface="Arain"/>
            </a:rPr>
            <a:t>ngủ</a:t>
          </a:r>
          <a:r>
            <a:rPr lang="en-US" sz="2400" kern="1200" dirty="0">
              <a:latin typeface="Arain"/>
            </a:rPr>
            <a:t>.</a:t>
          </a:r>
        </a:p>
      </dsp:txBody>
      <dsp:txXfrm>
        <a:off x="5736099" y="59789"/>
        <a:ext cx="1921760" cy="48889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C9B41-FA61-4183-8D41-7F47EE8375FC}">
      <dsp:nvSpPr>
        <dsp:cNvPr id="0" name=""/>
        <dsp:cNvSpPr/>
      </dsp:nvSpPr>
      <dsp:spPr>
        <a:xfrm rot="5400000">
          <a:off x="2966428" y="-370480"/>
          <a:ext cx="4381530" cy="7078210"/>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a:lnSpc>
              <a:spcPct val="150000"/>
            </a:lnSpc>
            <a:spcBef>
              <a:spcPct val="0"/>
            </a:spcBef>
            <a:spcAft>
              <a:spcPct val="15000"/>
            </a:spcAft>
            <a:buChar char="•"/>
          </a:pPr>
          <a:r>
            <a:rPr lang="en-US" sz="2400" kern="1200" dirty="0">
              <a:latin typeface="Arain"/>
            </a:rPr>
            <a:t> </a:t>
          </a:r>
          <a:r>
            <a:rPr lang="en-US" sz="2400" kern="1200" dirty="0" err="1">
              <a:latin typeface="Arain"/>
            </a:rPr>
            <a:t>TCVĐ</a:t>
          </a:r>
          <a:r>
            <a:rPr lang="en-US" sz="2400" kern="1200" dirty="0">
              <a:latin typeface="Arain"/>
            </a:rPr>
            <a:t> </a:t>
          </a:r>
          <a:r>
            <a:rPr lang="en-US" sz="2400" kern="1200" dirty="0" err="1">
              <a:latin typeface="Arain"/>
            </a:rPr>
            <a:t>có</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tổ</a:t>
          </a:r>
          <a:r>
            <a:rPr lang="en-US" sz="2400" kern="1200" dirty="0">
              <a:latin typeface="Arain"/>
            </a:rPr>
            <a:t> </a:t>
          </a:r>
          <a:r>
            <a:rPr lang="en-US" sz="2400" kern="1200" dirty="0" err="1">
              <a:latin typeface="Arain"/>
            </a:rPr>
            <a:t>chức</a:t>
          </a:r>
          <a:r>
            <a:rPr lang="en-US" sz="2400" kern="1200" dirty="0">
              <a:latin typeface="Arain"/>
            </a:rPr>
            <a:t> </a:t>
          </a:r>
          <a:r>
            <a:rPr lang="en-US" sz="2400" kern="1200" dirty="0" err="1">
              <a:latin typeface="Arain"/>
            </a:rPr>
            <a:t>vào</a:t>
          </a:r>
          <a:r>
            <a:rPr lang="en-US" sz="2400" kern="1200" dirty="0">
              <a:latin typeface="Arain"/>
            </a:rPr>
            <a:t> </a:t>
          </a:r>
          <a:r>
            <a:rPr lang="en-US" sz="2400" kern="1200" dirty="0" err="1">
              <a:latin typeface="Arain"/>
            </a:rPr>
            <a:t>nhiều</a:t>
          </a:r>
          <a:r>
            <a:rPr lang="en-US" sz="2400" kern="1200" dirty="0">
              <a:latin typeface="Arain"/>
            </a:rPr>
            <a:t> </a:t>
          </a:r>
          <a:r>
            <a:rPr lang="en-US" sz="2400" kern="1200" dirty="0" err="1">
              <a:latin typeface="Arain"/>
            </a:rPr>
            <a:t>thời</a:t>
          </a:r>
          <a:r>
            <a:rPr lang="en-US" sz="2400" kern="1200" dirty="0">
              <a:latin typeface="Arain"/>
            </a:rPr>
            <a:t> </a:t>
          </a:r>
          <a:r>
            <a:rPr lang="en-US" sz="2400" kern="1200" dirty="0" err="1">
              <a:latin typeface="Arain"/>
            </a:rPr>
            <a:t>điểm</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ngày</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có</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tổ</a:t>
          </a:r>
          <a:r>
            <a:rPr lang="en-US" sz="2400" kern="1200" dirty="0">
              <a:latin typeface="Arain"/>
            </a:rPr>
            <a:t> </a:t>
          </a:r>
          <a:r>
            <a:rPr lang="en-US" sz="2400" kern="1200" dirty="0" err="1">
              <a:latin typeface="Arain"/>
            </a:rPr>
            <a:t>chức</a:t>
          </a:r>
          <a:r>
            <a:rPr lang="en-US" sz="2400" kern="1200" dirty="0">
              <a:latin typeface="Arain"/>
            </a:rPr>
            <a:t> ở </a:t>
          </a:r>
          <a:r>
            <a:rPr lang="en-US" sz="2400" kern="1200" dirty="0" err="1">
              <a:latin typeface="Arain"/>
            </a:rPr>
            <a:t>bất</a:t>
          </a:r>
          <a:r>
            <a:rPr lang="en-US" sz="2400" kern="1200" dirty="0">
              <a:latin typeface="Arain"/>
            </a:rPr>
            <a:t> </a:t>
          </a:r>
          <a:r>
            <a:rPr lang="en-US" sz="2400" kern="1200" dirty="0" err="1">
              <a:latin typeface="Arain"/>
            </a:rPr>
            <a:t>kỳ</a:t>
          </a:r>
          <a:r>
            <a:rPr lang="en-US" sz="2400" kern="1200" dirty="0">
              <a:latin typeface="Arain"/>
            </a:rPr>
            <a:t> </a:t>
          </a:r>
          <a:r>
            <a:rPr lang="en-US" sz="2400" kern="1200" dirty="0" err="1">
              <a:latin typeface="Arain"/>
            </a:rPr>
            <a:t>đâu</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lớp</a:t>
          </a:r>
          <a:r>
            <a:rPr lang="en-US" sz="2400" kern="1200" dirty="0">
              <a:latin typeface="Arain"/>
            </a:rPr>
            <a:t>, </a:t>
          </a:r>
          <a:r>
            <a:rPr lang="en-US" sz="2400" kern="1200" dirty="0" err="1">
              <a:latin typeface="Arain"/>
            </a:rPr>
            <a:t>ngoài</a:t>
          </a:r>
          <a:r>
            <a:rPr lang="en-US" sz="2400" kern="1200" dirty="0">
              <a:latin typeface="Arain"/>
            </a:rPr>
            <a:t> </a:t>
          </a:r>
          <a:r>
            <a:rPr lang="en-US" sz="2400" kern="1200" dirty="0" err="1">
              <a:latin typeface="Arain"/>
            </a:rPr>
            <a:t>sân</a:t>
          </a:r>
          <a:r>
            <a:rPr lang="en-US" sz="2400" kern="1200" dirty="0">
              <a:latin typeface="Arain"/>
            </a:rPr>
            <a:t> </a:t>
          </a:r>
          <a:r>
            <a:rPr lang="en-US" sz="2400" kern="1200" dirty="0" err="1">
              <a:latin typeface="Arain"/>
            </a:rPr>
            <a:t>trường</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công</a:t>
          </a:r>
          <a:r>
            <a:rPr lang="en-US" sz="2400" kern="1200" dirty="0">
              <a:latin typeface="Arain"/>
            </a:rPr>
            <a:t> </a:t>
          </a:r>
          <a:r>
            <a:rPr lang="en-US" sz="2400" kern="1200" dirty="0" err="1">
              <a:latin typeface="Arain"/>
            </a:rPr>
            <a:t>viên</a:t>
          </a:r>
          <a:r>
            <a:rPr lang="en-US" sz="2400" kern="1200" dirty="0">
              <a:latin typeface="Arain"/>
            </a:rPr>
            <a:t>...), </a:t>
          </a:r>
          <a:r>
            <a:rPr lang="en-US" sz="2400" kern="1200" dirty="0" err="1">
              <a:latin typeface="Arain"/>
            </a:rPr>
            <a:t>không</a:t>
          </a:r>
          <a:r>
            <a:rPr lang="en-US" sz="2400" kern="1200" dirty="0">
              <a:latin typeface="Arain"/>
            </a:rPr>
            <a:t> </a:t>
          </a:r>
          <a:r>
            <a:rPr lang="en-US" sz="2400" kern="1200" dirty="0" err="1">
              <a:latin typeface="Arain"/>
            </a:rPr>
            <a:t>phụ</a:t>
          </a:r>
          <a:r>
            <a:rPr lang="en-US" sz="2400" kern="1200" dirty="0">
              <a:latin typeface="Arain"/>
            </a:rPr>
            <a:t> </a:t>
          </a:r>
          <a:r>
            <a:rPr lang="en-US" sz="2400" kern="1200" dirty="0" err="1">
              <a:latin typeface="Arain"/>
            </a:rPr>
            <a:t>thuộc</a:t>
          </a:r>
          <a:r>
            <a:rPr lang="en-US" sz="2400" kern="1200" dirty="0">
              <a:latin typeface="Arain"/>
            </a:rPr>
            <a:t> </a:t>
          </a:r>
          <a:r>
            <a:rPr lang="en-US" sz="2400" kern="1200" dirty="0" err="1">
              <a:latin typeface="Arain"/>
            </a:rPr>
            <a:t>vào</a:t>
          </a:r>
          <a:r>
            <a:rPr lang="en-US" sz="2400" kern="1200" dirty="0">
              <a:latin typeface="Arain"/>
            </a:rPr>
            <a:t> </a:t>
          </a:r>
          <a:r>
            <a:rPr lang="en-US" sz="2400" kern="1200" dirty="0" err="1">
              <a:latin typeface="Arain"/>
            </a:rPr>
            <a:t>số</a:t>
          </a:r>
          <a:r>
            <a:rPr lang="en-US" sz="2400" kern="1200" dirty="0">
              <a:latin typeface="Arain"/>
            </a:rPr>
            <a:t> </a:t>
          </a:r>
          <a:r>
            <a:rPr lang="en-US" sz="2400" kern="1200" dirty="0" err="1">
              <a:latin typeface="Arain"/>
            </a:rPr>
            <a:t>lượng</a:t>
          </a:r>
          <a:r>
            <a:rPr lang="en-US" sz="2400" kern="1200" dirty="0">
              <a:latin typeface="Arain"/>
            </a:rPr>
            <a:t> </a:t>
          </a:r>
          <a:r>
            <a:rPr lang="en-US" sz="2400" kern="1200" dirty="0" err="1">
              <a:latin typeface="Arain"/>
            </a:rPr>
            <a:t>người</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dụng</a:t>
          </a:r>
          <a:r>
            <a:rPr lang="en-US" sz="2400" kern="1200" dirty="0">
              <a:latin typeface="Arain"/>
            </a:rPr>
            <a:t> </a:t>
          </a:r>
          <a:r>
            <a:rPr lang="en-US" sz="2400" kern="1200" dirty="0" err="1">
              <a:latin typeface="Arain"/>
            </a:rPr>
            <a:t>cụ</a:t>
          </a:r>
          <a:r>
            <a:rPr lang="en-US" sz="2400" kern="1200" dirty="0">
              <a:latin typeface="Arain"/>
            </a:rPr>
            <a:t> </a:t>
          </a:r>
          <a:r>
            <a:rPr lang="en-US" sz="2400" kern="1200" dirty="0" err="1">
              <a:latin typeface="Arain"/>
            </a:rPr>
            <a:t>chơi</a:t>
          </a:r>
          <a:r>
            <a:rPr lang="en-US" sz="2400" kern="1200" dirty="0">
              <a:latin typeface="Arain"/>
            </a:rPr>
            <a:t>. Cho </a:t>
          </a:r>
          <a:r>
            <a:rPr lang="en-US" sz="2400" kern="1200" dirty="0" err="1">
              <a:latin typeface="Arain"/>
            </a:rPr>
            <a:t>dù</a:t>
          </a:r>
          <a:r>
            <a:rPr lang="en-US" sz="2400" kern="1200" dirty="0">
              <a:latin typeface="Arain"/>
            </a:rPr>
            <a:t> </a:t>
          </a:r>
          <a:r>
            <a:rPr lang="en-US" sz="2400" kern="1200" dirty="0" err="1">
              <a:latin typeface="Arain"/>
            </a:rPr>
            <a:t>là</a:t>
          </a:r>
          <a:r>
            <a:rPr lang="en-US" sz="2400" kern="1200" dirty="0">
              <a:latin typeface="Arain"/>
            </a:rPr>
            <a:t> </a:t>
          </a:r>
          <a:r>
            <a:rPr lang="en-US" sz="2400" kern="1200" dirty="0" err="1">
              <a:latin typeface="Arain"/>
            </a:rPr>
            <a:t>trò</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quen</a:t>
          </a:r>
          <a:r>
            <a:rPr lang="en-US" sz="2400" kern="1200" dirty="0">
              <a:latin typeface="Arain"/>
            </a:rPr>
            <a:t> </a:t>
          </a:r>
          <a:r>
            <a:rPr lang="en-US" sz="2400" kern="1200" dirty="0" err="1">
              <a:latin typeface="Arain"/>
            </a:rPr>
            <a:t>thuộc</a:t>
          </a:r>
          <a:r>
            <a:rPr lang="en-US" sz="2400" kern="1200" dirty="0">
              <a:latin typeface="Arain"/>
            </a:rPr>
            <a:t> </a:t>
          </a:r>
          <a:r>
            <a:rPr lang="en-US" sz="2400" kern="1200" dirty="0" err="1">
              <a:latin typeface="Arain"/>
            </a:rPr>
            <a:t>nhưng</a:t>
          </a:r>
          <a:r>
            <a:rPr lang="en-US" sz="2400" kern="1200" dirty="0">
              <a:latin typeface="Arain"/>
            </a:rPr>
            <a:t> </a:t>
          </a:r>
          <a:r>
            <a:rPr lang="en-US" sz="2400" kern="1200" dirty="0" err="1">
              <a:latin typeface="Arain"/>
            </a:rPr>
            <a:t>mỗi</a:t>
          </a:r>
          <a:r>
            <a:rPr lang="en-US" sz="2400" kern="1200" dirty="0">
              <a:latin typeface="Arain"/>
            </a:rPr>
            <a:t> </a:t>
          </a:r>
          <a:r>
            <a:rPr lang="en-US" sz="2400" kern="1200" dirty="0" err="1">
              <a:latin typeface="Arain"/>
            </a:rPr>
            <a:t>lần</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đem</a:t>
          </a:r>
          <a:r>
            <a:rPr lang="en-US" sz="2400" kern="1200" dirty="0">
              <a:latin typeface="Arain"/>
            </a:rPr>
            <a:t> </a:t>
          </a:r>
          <a:r>
            <a:rPr lang="en-US" sz="2400" kern="1200" dirty="0" err="1">
              <a:latin typeface="Arain"/>
            </a:rPr>
            <a:t>lại</a:t>
          </a:r>
          <a:r>
            <a:rPr lang="en-US" sz="2400" kern="1200" dirty="0">
              <a:latin typeface="Arain"/>
            </a:rPr>
            <a:t> </a:t>
          </a:r>
          <a:r>
            <a:rPr lang="en-US" sz="2400" kern="1200" dirty="0" err="1">
              <a:latin typeface="Arain"/>
            </a:rPr>
            <a:t>cho</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cảm</a:t>
          </a:r>
          <a:r>
            <a:rPr lang="en-US" sz="2400" kern="1200" dirty="0">
              <a:latin typeface="Arain"/>
            </a:rPr>
            <a:t> </a:t>
          </a:r>
          <a:r>
            <a:rPr lang="en-US" sz="2400" kern="1200" dirty="0" err="1">
              <a:latin typeface="Arain"/>
            </a:rPr>
            <a:t>xúc</a:t>
          </a:r>
          <a:r>
            <a:rPr lang="en-US" sz="2400" kern="1200" dirty="0">
              <a:latin typeface="Arain"/>
            </a:rPr>
            <a:t> </a:t>
          </a:r>
          <a:r>
            <a:rPr lang="en-US" sz="2400" kern="1200" dirty="0" err="1">
              <a:latin typeface="Arain"/>
            </a:rPr>
            <a:t>mới</a:t>
          </a:r>
          <a:r>
            <a:rPr lang="en-US" sz="2400" kern="1200" dirty="0">
              <a:latin typeface="Arain"/>
            </a:rPr>
            <a:t>.</a:t>
          </a:r>
        </a:p>
      </dsp:txBody>
      <dsp:txXfrm rot="-5400000">
        <a:off x="1618089" y="1191748"/>
        <a:ext cx="6864321" cy="3953752"/>
      </dsp:txXfrm>
    </dsp:sp>
    <dsp:sp modelId="{28B45EB2-2AA7-453B-A61E-26ED2F8264BD}">
      <dsp:nvSpPr>
        <dsp:cNvPr id="0" name=""/>
        <dsp:cNvSpPr/>
      </dsp:nvSpPr>
      <dsp:spPr>
        <a:xfrm>
          <a:off x="65181" y="267615"/>
          <a:ext cx="1198611" cy="1713593"/>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r>
            <a:rPr lang="en-US" sz="2800" kern="1200" dirty="0">
              <a:solidFill>
                <a:srgbClr val="0000FF"/>
              </a:solidFill>
              <a:latin typeface="Arain"/>
            </a:rPr>
            <a:t>+ </a:t>
          </a:r>
          <a:r>
            <a:rPr lang="en-US" sz="2800" kern="1200" dirty="0" err="1">
              <a:solidFill>
                <a:srgbClr val="0000FF"/>
              </a:solidFill>
              <a:latin typeface="Arain"/>
            </a:rPr>
            <a:t>Trò</a:t>
          </a:r>
          <a:r>
            <a:rPr lang="en-US" sz="2800" kern="1200" dirty="0">
              <a:solidFill>
                <a:srgbClr val="0000FF"/>
              </a:solidFill>
              <a:latin typeface="Arain"/>
            </a:rPr>
            <a:t> </a:t>
          </a:r>
          <a:r>
            <a:rPr lang="en-US" sz="2800" kern="1200" dirty="0" err="1">
              <a:solidFill>
                <a:srgbClr val="0000FF"/>
              </a:solidFill>
              <a:latin typeface="Arain"/>
            </a:rPr>
            <a:t>chơi</a:t>
          </a:r>
          <a:r>
            <a:rPr lang="en-US" sz="2800" kern="1200" dirty="0">
              <a:solidFill>
                <a:srgbClr val="0000FF"/>
              </a:solidFill>
              <a:latin typeface="Arain"/>
            </a:rPr>
            <a:t> </a:t>
          </a:r>
          <a:r>
            <a:rPr lang="en-US" sz="2800" kern="1200" dirty="0" err="1">
              <a:solidFill>
                <a:srgbClr val="0000FF"/>
              </a:solidFill>
              <a:latin typeface="Arain"/>
            </a:rPr>
            <a:t>vận</a:t>
          </a:r>
          <a:r>
            <a:rPr lang="en-US" sz="2800" kern="1200" dirty="0">
              <a:solidFill>
                <a:srgbClr val="0000FF"/>
              </a:solidFill>
              <a:latin typeface="Arain"/>
            </a:rPr>
            <a:t> </a:t>
          </a:r>
          <a:r>
            <a:rPr lang="en-US" sz="2800" kern="1200" dirty="0" err="1">
              <a:solidFill>
                <a:srgbClr val="0000FF"/>
              </a:solidFill>
              <a:latin typeface="Arain"/>
            </a:rPr>
            <a:t>động</a:t>
          </a:r>
          <a:endParaRPr lang="en-US" sz="2800" kern="1200" dirty="0">
            <a:solidFill>
              <a:srgbClr val="0000FF"/>
            </a:solidFill>
            <a:latin typeface="Arain"/>
          </a:endParaRPr>
        </a:p>
        <a:p>
          <a:pPr marL="0" lvl="0" indent="0" algn="ctr" defTabSz="1600200">
            <a:lnSpc>
              <a:spcPct val="90000"/>
            </a:lnSpc>
            <a:spcBef>
              <a:spcPct val="0"/>
            </a:spcBef>
            <a:spcAft>
              <a:spcPct val="35000"/>
            </a:spcAft>
            <a:buNone/>
          </a:pPr>
          <a:endParaRPr lang="en-US" sz="2000" kern="1200" dirty="0"/>
        </a:p>
      </dsp:txBody>
      <dsp:txXfrm>
        <a:off x="123692" y="326126"/>
        <a:ext cx="1081589" cy="15965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258A8-5485-410F-8B43-6F601A398312}">
      <dsp:nvSpPr>
        <dsp:cNvPr id="0" name=""/>
        <dsp:cNvSpPr/>
      </dsp:nvSpPr>
      <dsp:spPr>
        <a:xfrm>
          <a:off x="0" y="560944"/>
          <a:ext cx="3989818" cy="3322877"/>
        </a:xfrm>
        <a:prstGeom prst="rect">
          <a:avLst/>
        </a:prstGeom>
        <a:solidFill>
          <a:srgbClr val="FFFF0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674"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ain"/>
            </a:rPr>
            <a:t>- </a:t>
          </a:r>
          <a:r>
            <a:rPr lang="en-US" sz="2400" kern="1200" dirty="0" err="1">
              <a:latin typeface="Arain"/>
            </a:rPr>
            <a:t>Khi</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luyện</a:t>
          </a:r>
          <a:r>
            <a:rPr lang="en-US" sz="2400" kern="1200" dirty="0">
              <a:latin typeface="Arain"/>
            </a:rPr>
            <a:t> </a:t>
          </a:r>
          <a:r>
            <a:rPr lang="en-US" sz="2400" kern="1200" dirty="0" err="1">
              <a:latin typeface="Arain"/>
            </a:rPr>
            <a:t>tập</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một</a:t>
          </a:r>
          <a:r>
            <a:rPr lang="en-US" sz="2400" kern="1200" dirty="0">
              <a:latin typeface="Arain"/>
            </a:rPr>
            <a:t> </a:t>
          </a:r>
          <a:r>
            <a:rPr lang="en-US" sz="2400" kern="1200" dirty="0" err="1">
              <a:latin typeface="Arain"/>
            </a:rPr>
            <a:t>cách</a:t>
          </a:r>
          <a:r>
            <a:rPr lang="en-US" sz="2400" kern="1200" dirty="0">
              <a:latin typeface="Arain"/>
            </a:rPr>
            <a:t> </a:t>
          </a:r>
          <a:r>
            <a:rPr lang="en-US" sz="2400" kern="1200" dirty="0" err="1">
              <a:latin typeface="Arain"/>
            </a:rPr>
            <a:t>hứng</a:t>
          </a:r>
          <a:r>
            <a:rPr lang="en-US" sz="2400" kern="1200" dirty="0">
              <a:latin typeface="Arain"/>
            </a:rPr>
            <a:t> </a:t>
          </a:r>
          <a:r>
            <a:rPr lang="en-US" sz="2400" kern="1200" dirty="0" err="1">
              <a:latin typeface="Arain"/>
            </a:rPr>
            <a:t>thú</a:t>
          </a:r>
          <a:r>
            <a:rPr lang="en-US" sz="2400" kern="1200" dirty="0">
              <a:latin typeface="Arain"/>
            </a:rPr>
            <a:t> </a:t>
          </a:r>
          <a:r>
            <a:rPr lang="en-US" sz="2400" kern="1200" dirty="0" err="1">
              <a:latin typeface="Arain"/>
            </a:rPr>
            <a:t>nhiều</a:t>
          </a:r>
          <a:r>
            <a:rPr lang="en-US" sz="2400" kern="1200" dirty="0">
              <a:latin typeface="Arain"/>
            </a:rPr>
            <a:t> </a:t>
          </a:r>
          <a:r>
            <a:rPr lang="en-US" sz="2400" kern="1200" dirty="0" err="1">
              <a:latin typeface="Arain"/>
            </a:rPr>
            <a:t>lần</a:t>
          </a:r>
          <a:r>
            <a:rPr lang="en-US" sz="2400" kern="1200" dirty="0">
              <a:latin typeface="Arain"/>
            </a:rPr>
            <a:t> </a:t>
          </a:r>
          <a:r>
            <a:rPr lang="en-US" sz="2400" kern="1200" dirty="0" err="1">
              <a:latin typeface="Arain"/>
            </a:rPr>
            <a:t>mà</a:t>
          </a:r>
          <a:r>
            <a:rPr lang="en-US" sz="2400" kern="1200" dirty="0">
              <a:latin typeface="Arain"/>
            </a:rPr>
            <a:t> </a:t>
          </a:r>
          <a:r>
            <a:rPr lang="en-US" sz="2400" kern="1200" dirty="0" err="1">
              <a:latin typeface="Arain"/>
            </a:rPr>
            <a:t>không</a:t>
          </a:r>
          <a:r>
            <a:rPr lang="en-US" sz="2400" kern="1200" dirty="0">
              <a:latin typeface="Arain"/>
            </a:rPr>
            <a:t> </a:t>
          </a:r>
          <a:r>
            <a:rPr lang="en-US" sz="2400" kern="1200" dirty="0" err="1">
              <a:latin typeface="Arain"/>
            </a:rPr>
            <a:t>mệt</a:t>
          </a:r>
          <a:r>
            <a:rPr lang="en-US" sz="2400" kern="1200" dirty="0">
              <a:latin typeface="Arain"/>
            </a:rPr>
            <a:t> </a:t>
          </a:r>
          <a:r>
            <a:rPr lang="en-US" sz="2400" kern="1200" dirty="0" err="1">
              <a:latin typeface="Arain"/>
            </a:rPr>
            <a:t>mỏi</a:t>
          </a:r>
          <a:r>
            <a:rPr lang="en-US" sz="2400" kern="1200" dirty="0">
              <a:latin typeface="Arain"/>
            </a:rPr>
            <a:t> </a:t>
          </a:r>
          <a:r>
            <a:rPr lang="en-US" sz="2400" kern="1200" dirty="0" err="1">
              <a:latin typeface="Arain"/>
            </a:rPr>
            <a:t>thông</a:t>
          </a:r>
          <a:r>
            <a:rPr lang="en-US" sz="2400" kern="1200" dirty="0">
              <a:latin typeface="Arain"/>
            </a:rPr>
            <a:t> qua </a:t>
          </a:r>
          <a:r>
            <a:rPr lang="en-US" sz="2400" kern="1200" dirty="0" err="1">
              <a:latin typeface="Arain"/>
            </a:rPr>
            <a:t>việc</a:t>
          </a:r>
          <a:r>
            <a:rPr lang="en-US" sz="2400" kern="1200" dirty="0">
              <a:latin typeface="Arain"/>
            </a:rPr>
            <a:t> </a:t>
          </a:r>
          <a:r>
            <a:rPr lang="en-US" sz="2400" kern="1200" dirty="0" err="1">
              <a:latin typeface="Arain"/>
            </a:rPr>
            <a:t>tuân</a:t>
          </a:r>
          <a:r>
            <a:rPr lang="en-US" sz="2400" kern="1200" dirty="0">
              <a:latin typeface="Arain"/>
            </a:rPr>
            <a:t> </a:t>
          </a:r>
          <a:r>
            <a:rPr lang="en-US" sz="2400" kern="1200" dirty="0" err="1">
              <a:latin typeface="Arain"/>
            </a:rPr>
            <a:t>thủ</a:t>
          </a:r>
          <a:r>
            <a:rPr lang="en-US" sz="2400" kern="1200" dirty="0">
              <a:latin typeface="Arain"/>
            </a:rPr>
            <a:t> </a:t>
          </a:r>
          <a:r>
            <a:rPr lang="en-US" sz="2400" kern="1200" dirty="0" err="1">
              <a:latin typeface="Arain"/>
            </a:rPr>
            <a:t>luật</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quy</a:t>
          </a:r>
          <a:r>
            <a:rPr lang="en-US" sz="2400" kern="1200" dirty="0">
              <a:latin typeface="Arain"/>
            </a:rPr>
            <a:t> </a:t>
          </a:r>
          <a:r>
            <a:rPr lang="en-US" sz="2400" kern="1200" dirty="0" err="1">
              <a:latin typeface="Arain"/>
            </a:rPr>
            <a:t>tắc</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của</a:t>
          </a:r>
          <a:r>
            <a:rPr lang="en-US" sz="2400" kern="1200" dirty="0">
              <a:latin typeface="Arain"/>
            </a:rPr>
            <a:t> </a:t>
          </a:r>
          <a:r>
            <a:rPr lang="en-US" sz="2400" kern="1200" dirty="0" err="1">
              <a:latin typeface="Arain"/>
            </a:rPr>
            <a:t>trò</a:t>
          </a:r>
          <a:r>
            <a:rPr lang="en-US" sz="2400" kern="1200" dirty="0">
              <a:latin typeface="Arain"/>
            </a:rPr>
            <a:t> </a:t>
          </a:r>
          <a:r>
            <a:rPr lang="en-US" sz="2400" kern="1200" dirty="0" err="1">
              <a:latin typeface="Arain"/>
            </a:rPr>
            <a:t>chơi</a:t>
          </a:r>
          <a:r>
            <a:rPr lang="en-US" sz="2400" kern="1200" dirty="0">
              <a:latin typeface="Arain"/>
            </a:rPr>
            <a:t>. </a:t>
          </a:r>
        </a:p>
      </dsp:txBody>
      <dsp:txXfrm>
        <a:off x="0" y="560944"/>
        <a:ext cx="3989818" cy="3322877"/>
      </dsp:txXfrm>
    </dsp:sp>
    <dsp:sp modelId="{66D6905D-C35B-4E8B-AFEF-67D96254E5E5}">
      <dsp:nvSpPr>
        <dsp:cNvPr id="0" name=""/>
        <dsp:cNvSpPr/>
      </dsp:nvSpPr>
      <dsp:spPr>
        <a:xfrm>
          <a:off x="0" y="2308968"/>
          <a:ext cx="620258" cy="93651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D215C5-1352-4CA2-845C-F9624D7FF0B3}">
      <dsp:nvSpPr>
        <dsp:cNvPr id="0" name=""/>
        <dsp:cNvSpPr/>
      </dsp:nvSpPr>
      <dsp:spPr>
        <a:xfrm>
          <a:off x="4273410" y="409058"/>
          <a:ext cx="4451489" cy="3605709"/>
        </a:xfrm>
        <a:prstGeom prst="rect">
          <a:avLst/>
        </a:prstGeom>
        <a:solidFill>
          <a:schemeClr val="accent6">
            <a:lumMod val="60000"/>
            <a:lumOff val="4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674"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ain"/>
            </a:rPr>
            <a:t>- </a:t>
          </a:r>
          <a:r>
            <a:rPr lang="en-US" sz="2400" kern="1200" dirty="0" err="1">
              <a:latin typeface="Arain"/>
            </a:rPr>
            <a:t>TCVĐ</a:t>
          </a:r>
          <a:r>
            <a:rPr lang="en-US" sz="2400" kern="1200" dirty="0">
              <a:latin typeface="Arain"/>
            </a:rPr>
            <a:t> </a:t>
          </a:r>
          <a:r>
            <a:rPr lang="en-US" sz="2400" kern="1200" dirty="0" err="1">
              <a:latin typeface="Arain"/>
            </a:rPr>
            <a:t>có</a:t>
          </a:r>
          <a:r>
            <a:rPr lang="en-US" sz="2400" kern="1200" dirty="0">
              <a:latin typeface="Arain"/>
            </a:rPr>
            <a:t> </a:t>
          </a:r>
          <a:r>
            <a:rPr lang="en-US" sz="2400" kern="1200" dirty="0" err="1">
              <a:latin typeface="Arain"/>
            </a:rPr>
            <a:t>ảnh</a:t>
          </a:r>
          <a:r>
            <a:rPr lang="en-US" sz="2400" kern="1200" dirty="0">
              <a:latin typeface="Arain"/>
            </a:rPr>
            <a:t> </a:t>
          </a:r>
          <a:r>
            <a:rPr lang="en-US" sz="2400" kern="1200" dirty="0" err="1">
              <a:latin typeface="Arain"/>
            </a:rPr>
            <a:t>hưởng</a:t>
          </a:r>
          <a:r>
            <a:rPr lang="en-US" sz="2400" kern="1200" dirty="0">
              <a:latin typeface="Arain"/>
            </a:rPr>
            <a:t> </a:t>
          </a:r>
          <a:r>
            <a:rPr lang="en-US" sz="2400" kern="1200" dirty="0" err="1">
              <a:latin typeface="Arain"/>
            </a:rPr>
            <a:t>tích</a:t>
          </a:r>
          <a:r>
            <a:rPr lang="en-US" sz="2400" kern="1200" dirty="0">
              <a:latin typeface="Arain"/>
            </a:rPr>
            <a:t> </a:t>
          </a:r>
          <a:r>
            <a:rPr lang="en-US" sz="2400" kern="1200" dirty="0" err="1">
              <a:latin typeface="Arain"/>
            </a:rPr>
            <a:t>cực</a:t>
          </a:r>
          <a:r>
            <a:rPr lang="en-US" sz="2400" kern="1200" dirty="0">
              <a:latin typeface="Arain"/>
            </a:rPr>
            <a:t> </a:t>
          </a:r>
          <a:r>
            <a:rPr lang="en-US" sz="2400" kern="1200" dirty="0" err="1">
              <a:latin typeface="Arain"/>
            </a:rPr>
            <a:t>đến</a:t>
          </a:r>
          <a:r>
            <a:rPr lang="en-US" sz="2400" kern="1200" dirty="0">
              <a:latin typeface="Arain"/>
            </a:rPr>
            <a:t> </a:t>
          </a:r>
          <a:r>
            <a:rPr lang="en-US" sz="2400" kern="1200" dirty="0" err="1">
              <a:latin typeface="Arain"/>
            </a:rPr>
            <a:t>họat</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của</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quan</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đặc</a:t>
          </a:r>
          <a:r>
            <a:rPr lang="en-US" sz="2400" kern="1200" dirty="0">
              <a:latin typeface="Arain"/>
            </a:rPr>
            <a:t> </a:t>
          </a:r>
          <a:r>
            <a:rPr lang="en-US" sz="2400" kern="1200" dirty="0" err="1">
              <a:latin typeface="Arain"/>
            </a:rPr>
            <a:t>biệt</a:t>
          </a:r>
          <a:r>
            <a:rPr lang="en-US" sz="2400" kern="1200" dirty="0">
              <a:latin typeface="Arain"/>
            </a:rPr>
            <a:t> </a:t>
          </a:r>
          <a:r>
            <a:rPr lang="en-US" sz="2400" kern="1200" dirty="0" err="1">
              <a:latin typeface="Arain"/>
            </a:rPr>
            <a:t>nó</a:t>
          </a:r>
          <a:r>
            <a:rPr lang="en-US" sz="2400" kern="1200" dirty="0">
              <a:latin typeface="Arain"/>
            </a:rPr>
            <a:t> </a:t>
          </a:r>
          <a:r>
            <a:rPr lang="en-US" sz="2400" kern="1200" dirty="0" err="1">
              <a:latin typeface="Arain"/>
            </a:rPr>
            <a:t>có</a:t>
          </a:r>
          <a:r>
            <a:rPr lang="en-US" sz="2400" kern="1200" dirty="0">
              <a:latin typeface="Arain"/>
            </a:rPr>
            <a:t> ý </a:t>
          </a:r>
          <a:r>
            <a:rPr lang="en-US" sz="2400" kern="1200" dirty="0" err="1">
              <a:latin typeface="Arain"/>
            </a:rPr>
            <a:t>nghĩa</a:t>
          </a:r>
          <a:r>
            <a:rPr lang="en-US" sz="2400" kern="1200" dirty="0">
              <a:latin typeface="Arain"/>
            </a:rPr>
            <a:t> to </a:t>
          </a:r>
          <a:r>
            <a:rPr lang="en-US" sz="2400" kern="1200" dirty="0" err="1">
              <a:latin typeface="Arain"/>
            </a:rPr>
            <a:t>lớn</a:t>
          </a:r>
          <a:r>
            <a:rPr lang="en-US" sz="2400" kern="1200" dirty="0">
              <a:latin typeface="Arain"/>
            </a:rPr>
            <a:t> </a:t>
          </a:r>
          <a:r>
            <a:rPr lang="en-US" sz="2400" kern="1200" dirty="0" err="1">
              <a:latin typeface="Arain"/>
            </a:rPr>
            <a:t>đối</a:t>
          </a:r>
          <a:r>
            <a:rPr lang="en-US" sz="2400" kern="1200" dirty="0">
              <a:latin typeface="Arain"/>
            </a:rPr>
            <a:t> </a:t>
          </a:r>
          <a:r>
            <a:rPr lang="en-US" sz="2400" kern="1200" dirty="0" err="1">
              <a:latin typeface="Arain"/>
            </a:rPr>
            <a:t>với</a:t>
          </a:r>
          <a:r>
            <a:rPr lang="en-US" sz="2400" kern="1200" dirty="0">
              <a:latin typeface="Arain"/>
            </a:rPr>
            <a:t> </a:t>
          </a:r>
          <a:r>
            <a:rPr lang="en-US" sz="2400" kern="1200" dirty="0" err="1">
              <a:latin typeface="Arain"/>
            </a:rPr>
            <a:t>việc</a:t>
          </a:r>
          <a:r>
            <a:rPr lang="en-US" sz="2400" kern="1200" dirty="0">
              <a:latin typeface="Arain"/>
            </a:rPr>
            <a:t> </a:t>
          </a:r>
          <a:r>
            <a:rPr lang="en-US" sz="2400" kern="1200" dirty="0" err="1">
              <a:latin typeface="Arain"/>
            </a:rPr>
            <a:t>củng</a:t>
          </a:r>
          <a:r>
            <a:rPr lang="en-US" sz="2400" kern="1200" dirty="0">
              <a:latin typeface="Arain"/>
            </a:rPr>
            <a:t> </a:t>
          </a:r>
          <a:r>
            <a:rPr lang="en-US" sz="2400" kern="1200" dirty="0" err="1">
              <a:latin typeface="Arain"/>
            </a:rPr>
            <a:t>cố</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hoàn</a:t>
          </a:r>
          <a:r>
            <a:rPr lang="en-US" sz="2400" kern="1200" dirty="0">
              <a:latin typeface="Arain"/>
            </a:rPr>
            <a:t> </a:t>
          </a:r>
          <a:r>
            <a:rPr lang="en-US" sz="2400" kern="1200" dirty="0" err="1">
              <a:latin typeface="Arain"/>
            </a:rPr>
            <a:t>thiện</a:t>
          </a:r>
          <a:r>
            <a:rPr lang="en-US" sz="2400" kern="1200" dirty="0">
              <a:latin typeface="Arain"/>
            </a:rPr>
            <a:t> </a:t>
          </a:r>
          <a:r>
            <a:rPr lang="en-US" sz="2400" kern="1200" dirty="0" err="1">
              <a:latin typeface="Arain"/>
            </a:rPr>
            <a:t>kỹ</a:t>
          </a:r>
          <a:r>
            <a:rPr lang="en-US" sz="2400" kern="1200" dirty="0">
              <a:latin typeface="Arain"/>
            </a:rPr>
            <a:t> </a:t>
          </a:r>
          <a:r>
            <a:rPr lang="en-US" sz="2400" kern="1200" dirty="0" err="1">
              <a:latin typeface="Arain"/>
            </a:rPr>
            <a:t>năng</a:t>
          </a:r>
          <a:r>
            <a:rPr lang="en-US" sz="2400" kern="1200" dirty="0">
              <a:latin typeface="Arain"/>
            </a:rPr>
            <a:t>, </a:t>
          </a:r>
          <a:r>
            <a:rPr lang="en-US" sz="2400" kern="1200" dirty="0" err="1">
              <a:latin typeface="Arain"/>
            </a:rPr>
            <a:t>kỹ</a:t>
          </a:r>
          <a:r>
            <a:rPr lang="en-US" sz="2400" kern="1200" dirty="0">
              <a:latin typeface="Arain"/>
            </a:rPr>
            <a:t> </a:t>
          </a:r>
          <a:r>
            <a:rPr lang="en-US" sz="2400" kern="1200" dirty="0" err="1">
              <a:latin typeface="Arain"/>
            </a:rPr>
            <a:t>xảo</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phát</a:t>
          </a:r>
          <a:r>
            <a:rPr lang="en-US" sz="2400" kern="1200" dirty="0">
              <a:latin typeface="Arain"/>
            </a:rPr>
            <a:t> </a:t>
          </a:r>
          <a:r>
            <a:rPr lang="en-US" sz="2400" kern="1200" dirty="0" err="1">
              <a:latin typeface="Arain"/>
            </a:rPr>
            <a:t>triển</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tố</a:t>
          </a:r>
          <a:r>
            <a:rPr lang="en-US" sz="2400" kern="1200" dirty="0">
              <a:latin typeface="Arain"/>
            </a:rPr>
            <a:t> </a:t>
          </a:r>
          <a:r>
            <a:rPr lang="en-US" sz="2400" kern="1200" dirty="0" err="1">
              <a:latin typeface="Arain"/>
            </a:rPr>
            <a:t>chất</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cần</a:t>
          </a:r>
          <a:r>
            <a:rPr lang="en-US" sz="2400" kern="1200" dirty="0">
              <a:latin typeface="Arain"/>
            </a:rPr>
            <a:t> </a:t>
          </a:r>
          <a:r>
            <a:rPr lang="en-US" sz="2400" kern="1200" dirty="0" err="1">
              <a:latin typeface="Arain"/>
            </a:rPr>
            <a:t>thiết</a:t>
          </a:r>
          <a:r>
            <a:rPr lang="en-US" sz="2400" kern="1200" dirty="0">
              <a:latin typeface="Arain"/>
            </a:rPr>
            <a:t> </a:t>
          </a:r>
          <a:r>
            <a:rPr lang="en-US" sz="2400" kern="1200" dirty="0" err="1">
              <a:latin typeface="Arain"/>
            </a:rPr>
            <a:t>đối</a:t>
          </a:r>
          <a:r>
            <a:rPr lang="en-US" sz="2400" kern="1200" dirty="0">
              <a:latin typeface="Arain"/>
            </a:rPr>
            <a:t> </a:t>
          </a:r>
          <a:r>
            <a:rPr lang="en-US" sz="2400" kern="1200" dirty="0" err="1">
              <a:latin typeface="Arain"/>
            </a:rPr>
            <a:t>với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mầm</a:t>
          </a:r>
          <a:r>
            <a:rPr lang="en-US" sz="2400" kern="1200" dirty="0">
              <a:latin typeface="Arain"/>
            </a:rPr>
            <a:t> non.</a:t>
          </a:r>
        </a:p>
      </dsp:txBody>
      <dsp:txXfrm>
        <a:off x="4273410" y="409058"/>
        <a:ext cx="4451489" cy="3605709"/>
      </dsp:txXfrm>
    </dsp:sp>
    <dsp:sp modelId="{548B4F07-3E4D-4FF9-B126-D47DEB81FD95}">
      <dsp:nvSpPr>
        <dsp:cNvPr id="0" name=""/>
        <dsp:cNvSpPr/>
      </dsp:nvSpPr>
      <dsp:spPr>
        <a:xfrm>
          <a:off x="4011635" y="1777997"/>
          <a:ext cx="901578" cy="105300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E4BC8-469D-4F50-BE29-90B296CE6A30}">
      <dsp:nvSpPr>
        <dsp:cNvPr id="0" name=""/>
        <dsp:cNvSpPr/>
      </dsp:nvSpPr>
      <dsp:spPr>
        <a:xfrm>
          <a:off x="2895258" y="4410290"/>
          <a:ext cx="3989818" cy="1501497"/>
        </a:xfrm>
        <a:prstGeom prst="rect">
          <a:avLst/>
        </a:prstGeom>
        <a:solidFill>
          <a:srgbClr val="00B05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674"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ain"/>
            </a:rPr>
            <a:t>- </a:t>
          </a:r>
          <a:r>
            <a:rPr lang="en-US" sz="2400" kern="1200" dirty="0" err="1">
              <a:latin typeface="Arain"/>
            </a:rPr>
            <a:t>Khi</a:t>
          </a:r>
          <a:r>
            <a:rPr lang="en-US" sz="2400" kern="1200" dirty="0">
              <a:latin typeface="Arain"/>
            </a:rPr>
            <a:t> </a:t>
          </a:r>
          <a:r>
            <a:rPr lang="en-US" sz="2400" kern="1200" dirty="0" err="1">
              <a:latin typeface="Arain"/>
            </a:rPr>
            <a:t>tham</a:t>
          </a:r>
          <a:r>
            <a:rPr lang="en-US" sz="2400" kern="1200" dirty="0">
              <a:latin typeface="Arain"/>
            </a:rPr>
            <a:t> </a:t>
          </a:r>
          <a:r>
            <a:rPr lang="en-US" sz="2400" kern="1200" dirty="0" err="1">
              <a:latin typeface="Arain"/>
            </a:rPr>
            <a:t>gia</a:t>
          </a:r>
          <a:r>
            <a:rPr lang="en-US" sz="2400" kern="1200" dirty="0">
              <a:latin typeface="Arain"/>
            </a:rPr>
            <a:t> </a:t>
          </a:r>
          <a:r>
            <a:rPr lang="en-US" sz="2400" kern="1200" dirty="0" err="1">
              <a:latin typeface="Arain"/>
            </a:rPr>
            <a:t>vào</a:t>
          </a:r>
          <a:r>
            <a:rPr lang="en-US" sz="2400" kern="1200" dirty="0">
              <a:latin typeface="Arain"/>
            </a:rPr>
            <a:t> </a:t>
          </a:r>
          <a:r>
            <a:rPr lang="en-US" sz="2400" kern="1200" dirty="0" err="1">
              <a:latin typeface="Arain"/>
            </a:rPr>
            <a:t>trò</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thường</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hết</a:t>
          </a:r>
          <a:r>
            <a:rPr lang="en-US" sz="2400" kern="1200" dirty="0">
              <a:latin typeface="Arain"/>
            </a:rPr>
            <a:t> </a:t>
          </a:r>
          <a:r>
            <a:rPr lang="en-US" sz="2400" kern="1200" dirty="0" err="1">
              <a:latin typeface="Arain"/>
            </a:rPr>
            <a:t>mình</a:t>
          </a:r>
          <a:r>
            <a:rPr lang="en-US" sz="2400" kern="1200" dirty="0">
              <a:latin typeface="Arain"/>
            </a:rPr>
            <a:t>, </a:t>
          </a:r>
          <a:r>
            <a:rPr lang="en-US" sz="2400" kern="1200" dirty="0" err="1">
              <a:latin typeface="Arain"/>
            </a:rPr>
            <a:t>tích</a:t>
          </a:r>
          <a:r>
            <a:rPr lang="en-US" sz="2400" kern="1200" dirty="0">
              <a:latin typeface="Arain"/>
            </a:rPr>
            <a:t> </a:t>
          </a:r>
          <a:r>
            <a:rPr lang="en-US" sz="2400" kern="1200" dirty="0" err="1">
              <a:latin typeface="Arain"/>
            </a:rPr>
            <a:t>cực</a:t>
          </a:r>
          <a:r>
            <a:rPr lang="en-US" sz="2400" kern="1200" dirty="0">
              <a:latin typeface="Arain"/>
            </a:rPr>
            <a:t>, </a:t>
          </a:r>
          <a:r>
            <a:rPr lang="en-US" sz="2400" kern="1200" dirty="0" err="1">
              <a:latin typeface="Arain"/>
            </a:rPr>
            <a:t>chủ</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sáng</a:t>
          </a:r>
          <a:r>
            <a:rPr lang="en-US" sz="2400" kern="1200" dirty="0">
              <a:latin typeface="Arain"/>
            </a:rPr>
            <a:t> </a:t>
          </a:r>
          <a:r>
            <a:rPr lang="en-US" sz="2400" kern="1200" dirty="0" err="1">
              <a:latin typeface="Arain"/>
            </a:rPr>
            <a:t>tạo</a:t>
          </a:r>
          <a:r>
            <a:rPr lang="en-US" sz="2400" kern="1200" dirty="0">
              <a:latin typeface="Arain"/>
            </a:rPr>
            <a:t>. </a:t>
          </a:r>
        </a:p>
      </dsp:txBody>
      <dsp:txXfrm>
        <a:off x="2895258" y="4410290"/>
        <a:ext cx="3989818" cy="1501497"/>
      </dsp:txXfrm>
    </dsp:sp>
    <dsp:sp modelId="{17548337-08D7-4751-BE63-24007629521F}">
      <dsp:nvSpPr>
        <dsp:cNvPr id="0" name=""/>
        <dsp:cNvSpPr/>
      </dsp:nvSpPr>
      <dsp:spPr>
        <a:xfrm>
          <a:off x="1855194" y="4633154"/>
          <a:ext cx="1272569" cy="1252052"/>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57F70-0368-49A6-902F-3D4402E9166F}">
      <dsp:nvSpPr>
        <dsp:cNvPr id="0" name=""/>
        <dsp:cNvSpPr/>
      </dsp:nvSpPr>
      <dsp:spPr>
        <a:xfrm>
          <a:off x="1197437" y="2782922"/>
          <a:ext cx="250367" cy="1561249"/>
        </a:xfrm>
        <a:custGeom>
          <a:avLst/>
          <a:gdLst/>
          <a:ahLst/>
          <a:cxnLst/>
          <a:rect l="0" t="0" r="0" b="0"/>
          <a:pathLst>
            <a:path>
              <a:moveTo>
                <a:pt x="0" y="0"/>
              </a:moveTo>
              <a:lnTo>
                <a:pt x="125183" y="0"/>
              </a:lnTo>
              <a:lnTo>
                <a:pt x="125183" y="1561249"/>
              </a:lnTo>
              <a:lnTo>
                <a:pt x="250367" y="156124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1066800">
            <a:lnSpc>
              <a:spcPct val="150000"/>
            </a:lnSpc>
            <a:spcBef>
              <a:spcPct val="0"/>
            </a:spcBef>
            <a:spcAft>
              <a:spcPct val="35000"/>
            </a:spcAft>
            <a:buNone/>
          </a:pPr>
          <a:endParaRPr lang="en-US" sz="2400" kern="1200">
            <a:solidFill>
              <a:schemeClr val="tx1"/>
            </a:solidFill>
            <a:latin typeface="Arain"/>
          </a:endParaRPr>
        </a:p>
      </dsp:txBody>
      <dsp:txXfrm>
        <a:off x="1283091" y="3524017"/>
        <a:ext cx="79059" cy="79059"/>
      </dsp:txXfrm>
    </dsp:sp>
    <dsp:sp modelId="{E18D283B-78FD-4B63-892F-919A30A172E6}">
      <dsp:nvSpPr>
        <dsp:cNvPr id="0" name=""/>
        <dsp:cNvSpPr/>
      </dsp:nvSpPr>
      <dsp:spPr>
        <a:xfrm>
          <a:off x="1197437" y="1601418"/>
          <a:ext cx="514389" cy="1181504"/>
        </a:xfrm>
        <a:custGeom>
          <a:avLst/>
          <a:gdLst/>
          <a:ahLst/>
          <a:cxnLst/>
          <a:rect l="0" t="0" r="0" b="0"/>
          <a:pathLst>
            <a:path>
              <a:moveTo>
                <a:pt x="0" y="1181504"/>
              </a:moveTo>
              <a:lnTo>
                <a:pt x="257194" y="1181504"/>
              </a:lnTo>
              <a:lnTo>
                <a:pt x="257194" y="0"/>
              </a:lnTo>
              <a:lnTo>
                <a:pt x="51438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1066800">
            <a:lnSpc>
              <a:spcPct val="150000"/>
            </a:lnSpc>
            <a:spcBef>
              <a:spcPct val="0"/>
            </a:spcBef>
            <a:spcAft>
              <a:spcPct val="35000"/>
            </a:spcAft>
            <a:buNone/>
          </a:pPr>
          <a:endParaRPr lang="en-US" sz="2400" kern="1200">
            <a:solidFill>
              <a:schemeClr val="tx1"/>
            </a:solidFill>
            <a:latin typeface="Arain"/>
          </a:endParaRPr>
        </a:p>
      </dsp:txBody>
      <dsp:txXfrm>
        <a:off x="1422416" y="2159954"/>
        <a:ext cx="64431" cy="64431"/>
      </dsp:txXfrm>
    </dsp:sp>
    <dsp:sp modelId="{C09C655B-907E-4D97-B33D-FAAD48E252E6}">
      <dsp:nvSpPr>
        <dsp:cNvPr id="0" name=""/>
        <dsp:cNvSpPr/>
      </dsp:nvSpPr>
      <dsp:spPr>
        <a:xfrm>
          <a:off x="0" y="2155082"/>
          <a:ext cx="1139195" cy="125567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b="1" kern="1200" dirty="0">
              <a:solidFill>
                <a:srgbClr val="0000FF"/>
              </a:solidFill>
              <a:latin typeface="Arain"/>
            </a:rPr>
            <a:t>+ </a:t>
          </a:r>
          <a:r>
            <a:rPr lang="en-US" sz="2400" b="1" kern="1200" dirty="0" err="1">
              <a:solidFill>
                <a:srgbClr val="0000FF"/>
              </a:solidFill>
              <a:latin typeface="Arain"/>
            </a:rPr>
            <a:t>DẠO</a:t>
          </a:r>
          <a:r>
            <a:rPr lang="en-US" sz="2400" b="1" kern="1200" dirty="0">
              <a:solidFill>
                <a:srgbClr val="0000FF"/>
              </a:solidFill>
              <a:latin typeface="Arain"/>
            </a:rPr>
            <a:t> </a:t>
          </a:r>
          <a:r>
            <a:rPr lang="en-US" sz="2400" b="1" kern="1200" dirty="0" err="1">
              <a:solidFill>
                <a:srgbClr val="0000FF"/>
              </a:solidFill>
              <a:latin typeface="Arain"/>
            </a:rPr>
            <a:t>CHƠI</a:t>
          </a:r>
          <a:endParaRPr lang="en-US" sz="2400" b="1" kern="1200" dirty="0">
            <a:solidFill>
              <a:srgbClr val="0000FF"/>
            </a:solidFill>
            <a:latin typeface="Arain"/>
          </a:endParaRPr>
        </a:p>
      </dsp:txBody>
      <dsp:txXfrm>
        <a:off x="0" y="2155082"/>
        <a:ext cx="1139195" cy="1255679"/>
      </dsp:txXfrm>
    </dsp:sp>
    <dsp:sp modelId="{2B93DCE6-0ECB-4869-934F-7D53341FAFEA}">
      <dsp:nvSpPr>
        <dsp:cNvPr id="0" name=""/>
        <dsp:cNvSpPr/>
      </dsp:nvSpPr>
      <dsp:spPr>
        <a:xfrm>
          <a:off x="1711826" y="153942"/>
          <a:ext cx="6517773" cy="289495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Giúp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trẻ</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nghỉ</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ngơi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tích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cực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củng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cố</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kỹ</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năng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vận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động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phát</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triển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các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tố</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chất</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vận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động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trong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những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điều</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kiện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tự</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nhiên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Ngoài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ra</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còn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giáo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dục</a:t>
          </a:r>
          <a:r>
            <a:rPr lang="en-US" sz="2400" kern="1200" dirty="0">
              <a:latin typeface="Arain"/>
              <a:cs typeface="Arial" panose="020B0604020202020204" pitchFamily="34" charset="0"/>
            </a:rPr>
            <a:t> ở </a:t>
          </a:r>
          <a:r>
            <a:rPr lang="en-US" sz="2400" kern="1200" dirty="0" err="1">
              <a:latin typeface="Arain"/>
              <a:cs typeface="Arial" panose="020B0604020202020204" pitchFamily="34" charset="0"/>
            </a:rPr>
            <a:t>trẻ</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tính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tập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thể</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lòng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dũng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cảm</a:t>
          </a:r>
          <a:r>
            <a:rPr lang="en-US" sz="2400" kern="1200" dirty="0">
              <a:latin typeface="Arain"/>
              <a:cs typeface="Arial" panose="020B0604020202020204" pitchFamily="34" charset="0"/>
            </a:rPr>
            <a:t>, ý </a:t>
          </a:r>
          <a:r>
            <a:rPr lang="en-US" sz="2400" kern="1200" dirty="0" err="1">
              <a:latin typeface="Arain"/>
              <a:cs typeface="Arial" panose="020B0604020202020204" pitchFamily="34" charset="0"/>
            </a:rPr>
            <a:t>thức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chấp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hành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tổ</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chức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kỷ</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thuật</a:t>
          </a:r>
          <a:r>
            <a:rPr lang="en-US" sz="2400" kern="1200" dirty="0">
              <a:latin typeface="Arain"/>
              <a:cs typeface="Arial" panose="020B0604020202020204" pitchFamily="34" charset="0"/>
            </a:rPr>
            <a:t>.</a:t>
          </a:r>
        </a:p>
      </dsp:txBody>
      <dsp:txXfrm>
        <a:off x="1711826" y="153942"/>
        <a:ext cx="6517773" cy="2894950"/>
      </dsp:txXfrm>
    </dsp:sp>
    <dsp:sp modelId="{EBB4BEBB-0254-4D0D-860A-0677AB7A6618}">
      <dsp:nvSpPr>
        <dsp:cNvPr id="0" name=""/>
        <dsp:cNvSpPr/>
      </dsp:nvSpPr>
      <dsp:spPr>
        <a:xfrm>
          <a:off x="1447804" y="3201942"/>
          <a:ext cx="6751327" cy="228445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Dạo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chơi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được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tiến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hành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sau</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các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tiết</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học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buổi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sáng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GV</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cần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lập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kế</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hoạch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cụ</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thể</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về</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ngày</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và</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thời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gian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kéo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dài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cuộc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dạo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chơi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phù</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hợp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với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lứa</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tuổi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của</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trẻ</a:t>
          </a:r>
          <a:r>
            <a:rPr lang="en-US" sz="2400" kern="1200" dirty="0">
              <a:latin typeface="Arain"/>
              <a:cs typeface="Arial" panose="020B0604020202020204" pitchFamily="34" charset="0"/>
            </a:rPr>
            <a:t>. </a:t>
          </a:r>
        </a:p>
      </dsp:txBody>
      <dsp:txXfrm>
        <a:off x="1447804" y="3201942"/>
        <a:ext cx="6751327" cy="228445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8435"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1380"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308D2F8-32A8-4A7E-8372-CDF1EC867F84}" type="slidenum">
              <a:rPr lang="en-US" altLang="en-US"/>
              <a:pPr>
                <a:defRPr/>
              </a:pPr>
              <a:t>‹#›</a:t>
            </a:fld>
            <a:endParaRPr lang="en-US" altLang="en-US"/>
          </a:p>
        </p:txBody>
      </p:sp>
    </p:spTree>
    <p:extLst>
      <p:ext uri="{BB962C8B-B14F-4D97-AF65-F5344CB8AC3E}">
        <p14:creationId xmlns:p14="http://schemas.microsoft.com/office/powerpoint/2010/main" val="9617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08D2F8-32A8-4A7E-8372-CDF1EC867F84}" type="slidenum">
              <a:rPr lang="en-US" altLang="en-US" smtClean="0"/>
              <a:pPr>
                <a:defRPr/>
              </a:pPr>
              <a:t>28</a:t>
            </a:fld>
            <a:endParaRPr lang="en-US" altLang="en-US"/>
          </a:p>
        </p:txBody>
      </p:sp>
    </p:spTree>
    <p:extLst>
      <p:ext uri="{BB962C8B-B14F-4D97-AF65-F5344CB8AC3E}">
        <p14:creationId xmlns:p14="http://schemas.microsoft.com/office/powerpoint/2010/main" val="362253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CDB02D-32F4-4AA4-9400-BB95F7C8FBDA}" type="slidenum">
              <a:rPr lang="en-US" smtClean="0"/>
              <a:t>78</a:t>
            </a:fld>
            <a:endParaRPr lang="en-US"/>
          </a:p>
        </p:txBody>
      </p:sp>
    </p:spTree>
    <p:extLst>
      <p:ext uri="{BB962C8B-B14F-4D97-AF65-F5344CB8AC3E}">
        <p14:creationId xmlns:p14="http://schemas.microsoft.com/office/powerpoint/2010/main" val="374358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339830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26793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267939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3725809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372580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621463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62146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4176FA-04C8-4994-A056-02546B49157C}" type="slidenum">
              <a:rPr lang="en-US" altLang="en-US"/>
              <a:pPr>
                <a:defRPr/>
              </a:pPr>
              <a:t>‹#›</a:t>
            </a:fld>
            <a:endParaRPr lang="en-US" altLang="en-US"/>
          </a:p>
        </p:txBody>
      </p:sp>
    </p:spTree>
    <p:extLst>
      <p:ext uri="{BB962C8B-B14F-4D97-AF65-F5344CB8AC3E}">
        <p14:creationId xmlns:p14="http://schemas.microsoft.com/office/powerpoint/2010/main" val="191336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DBF4A8-2659-4919-B969-E40CFDCEFA7D}" type="slidenum">
              <a:rPr lang="en-US" altLang="en-US"/>
              <a:pPr>
                <a:defRPr/>
              </a:pPr>
              <a:t>‹#›</a:t>
            </a:fld>
            <a:endParaRPr lang="en-US" altLang="en-US"/>
          </a:p>
        </p:txBody>
      </p:sp>
    </p:spTree>
    <p:extLst>
      <p:ext uri="{BB962C8B-B14F-4D97-AF65-F5344CB8AC3E}">
        <p14:creationId xmlns:p14="http://schemas.microsoft.com/office/powerpoint/2010/main" val="197766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BC0BB2-7B77-4A99-834D-59EB7AD631F5}" type="slidenum">
              <a:rPr lang="en-US" altLang="en-US"/>
              <a:pPr>
                <a:defRPr/>
              </a:pPr>
              <a:t>‹#›</a:t>
            </a:fld>
            <a:endParaRPr lang="en-US" altLang="en-US"/>
          </a:p>
        </p:txBody>
      </p:sp>
    </p:spTree>
    <p:extLst>
      <p:ext uri="{BB962C8B-B14F-4D97-AF65-F5344CB8AC3E}">
        <p14:creationId xmlns:p14="http://schemas.microsoft.com/office/powerpoint/2010/main" val="301487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7166E8-1F25-4381-90F4-BDB84B91C70B}" type="slidenum">
              <a:rPr lang="en-US" altLang="en-US"/>
              <a:pPr>
                <a:defRPr/>
              </a:pPr>
              <a:t>‹#›</a:t>
            </a:fld>
            <a:endParaRPr lang="en-US" altLang="en-US"/>
          </a:p>
        </p:txBody>
      </p:sp>
    </p:spTree>
    <p:extLst>
      <p:ext uri="{BB962C8B-B14F-4D97-AF65-F5344CB8AC3E}">
        <p14:creationId xmlns:p14="http://schemas.microsoft.com/office/powerpoint/2010/main" val="10242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256EE1-0499-4B73-9786-CB31A328A90F}" type="slidenum">
              <a:rPr lang="en-US" altLang="en-US"/>
              <a:pPr>
                <a:defRPr/>
              </a:pPr>
              <a:t>‹#›</a:t>
            </a:fld>
            <a:endParaRPr lang="en-US" altLang="en-US"/>
          </a:p>
        </p:txBody>
      </p:sp>
    </p:spTree>
    <p:extLst>
      <p:ext uri="{BB962C8B-B14F-4D97-AF65-F5344CB8AC3E}">
        <p14:creationId xmlns:p14="http://schemas.microsoft.com/office/powerpoint/2010/main" val="427350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967C09-FF93-4EE9-BF72-E2487A5D4301}" type="slidenum">
              <a:rPr lang="en-US" altLang="en-US"/>
              <a:pPr>
                <a:defRPr/>
              </a:pPr>
              <a:t>‹#›</a:t>
            </a:fld>
            <a:endParaRPr lang="en-US" altLang="en-US"/>
          </a:p>
        </p:txBody>
      </p:sp>
    </p:spTree>
    <p:extLst>
      <p:ext uri="{BB962C8B-B14F-4D97-AF65-F5344CB8AC3E}">
        <p14:creationId xmlns:p14="http://schemas.microsoft.com/office/powerpoint/2010/main" val="102427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6FB8EBA-AF68-4F96-9F69-6B076E90320F}" type="slidenum">
              <a:rPr lang="en-US" altLang="en-US"/>
              <a:pPr>
                <a:defRPr/>
              </a:pPr>
              <a:t>‹#›</a:t>
            </a:fld>
            <a:endParaRPr lang="en-US" altLang="en-US"/>
          </a:p>
        </p:txBody>
      </p:sp>
    </p:spTree>
    <p:extLst>
      <p:ext uri="{BB962C8B-B14F-4D97-AF65-F5344CB8AC3E}">
        <p14:creationId xmlns:p14="http://schemas.microsoft.com/office/powerpoint/2010/main" val="50101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FFFBAB0-1E21-4ECE-BD87-F82676153BAC}" type="slidenum">
              <a:rPr lang="en-US" altLang="en-US"/>
              <a:pPr>
                <a:defRPr/>
              </a:pPr>
              <a:t>‹#›</a:t>
            </a:fld>
            <a:endParaRPr lang="en-US" altLang="en-US"/>
          </a:p>
        </p:txBody>
      </p:sp>
    </p:spTree>
    <p:extLst>
      <p:ext uri="{BB962C8B-B14F-4D97-AF65-F5344CB8AC3E}">
        <p14:creationId xmlns:p14="http://schemas.microsoft.com/office/powerpoint/2010/main" val="378739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9B55AF-6485-4441-83FB-704C297025B4}" type="slidenum">
              <a:rPr lang="en-US" altLang="en-US"/>
              <a:pPr>
                <a:defRPr/>
              </a:pPr>
              <a:t>‹#›</a:t>
            </a:fld>
            <a:endParaRPr lang="en-US" altLang="en-US"/>
          </a:p>
        </p:txBody>
      </p:sp>
    </p:spTree>
    <p:extLst>
      <p:ext uri="{BB962C8B-B14F-4D97-AF65-F5344CB8AC3E}">
        <p14:creationId xmlns:p14="http://schemas.microsoft.com/office/powerpoint/2010/main" val="112854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E53F84-101A-4F1E-95CB-F8D4877222BB}" type="slidenum">
              <a:rPr lang="en-US" altLang="en-US"/>
              <a:pPr>
                <a:defRPr/>
              </a:pPr>
              <a:t>‹#›</a:t>
            </a:fld>
            <a:endParaRPr lang="en-US" altLang="en-US"/>
          </a:p>
        </p:txBody>
      </p:sp>
    </p:spTree>
    <p:extLst>
      <p:ext uri="{BB962C8B-B14F-4D97-AF65-F5344CB8AC3E}">
        <p14:creationId xmlns:p14="http://schemas.microsoft.com/office/powerpoint/2010/main" val="328429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52C54A-53B4-4446-8480-22DC75A3E4E1}" type="slidenum">
              <a:rPr lang="en-US" altLang="en-US"/>
              <a:pPr>
                <a:defRPr/>
              </a:pPr>
              <a:t>‹#›</a:t>
            </a:fld>
            <a:endParaRPr lang="en-US" altLang="en-US"/>
          </a:p>
        </p:txBody>
      </p:sp>
    </p:spTree>
    <p:extLst>
      <p:ext uri="{BB962C8B-B14F-4D97-AF65-F5344CB8AC3E}">
        <p14:creationId xmlns:p14="http://schemas.microsoft.com/office/powerpoint/2010/main" val="356021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A77BA84-268F-41FF-8932-CF5E6F3B6F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eg"/><Relationship Id="rId1" Type="http://schemas.openxmlformats.org/officeDocument/2006/relationships/slideLayout" Target="../slideLayouts/slideLayout7.xml"/><Relationship Id="rId4" Type="http://schemas.openxmlformats.org/officeDocument/2006/relationships/image" Target="../media/image174.jpg"/></Relationships>
</file>

<file path=ppt/slides/_rels/slide11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09.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0.jpg"/><Relationship Id="rId1" Type="http://schemas.openxmlformats.org/officeDocument/2006/relationships/slideLayout" Target="../slideLayouts/slideLayout2.xml"/><Relationship Id="rId5" Type="http://schemas.openxmlformats.org/officeDocument/2006/relationships/image" Target="../media/image184.jpg"/><Relationship Id="rId4" Type="http://schemas.openxmlformats.org/officeDocument/2006/relationships/image" Target="../media/image183.jpeg"/></Relationships>
</file>

<file path=ppt/slides/_rels/slide127.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86.jpg"/><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hyperlink" Target="tr&#242;%20ch&#417;i%20v&#7853;n%20&#273;&#7897;ng%20cho%20tr&#7867;%20m&#7851;u%20gi&#225;o.mp4"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7.jfif"/><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7.jfif"/><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image" Target="../media/image34.jpg"/><Relationship Id="rId16" Type="http://schemas.openxmlformats.org/officeDocument/2006/relationships/diagramColors" Target="../diagrams/colors16.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40.gif"/><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67.jpg"/><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jpg"/></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4" Type="http://schemas.openxmlformats.org/officeDocument/2006/relationships/image" Target="../media/image123.jpg"/></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9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9" name="TextBox 9"/>
          <p:cNvSpPr txBox="1"/>
          <p:nvPr/>
        </p:nvSpPr>
        <p:spPr>
          <a:xfrm>
            <a:off x="740296" y="2209800"/>
            <a:ext cx="8077199" cy="1615827"/>
          </a:xfrm>
          <a:prstGeom prst="rect">
            <a:avLst/>
          </a:prstGeom>
        </p:spPr>
        <p:txBody>
          <a:bodyPr wrap="square" lIns="0" tIns="0" rIns="0" bIns="0">
            <a:spAutoFit/>
          </a:bodyPr>
          <a:lstStyle/>
          <a:p>
            <a:pPr algn="ctr">
              <a:lnSpc>
                <a:spcPts val="4155"/>
              </a:lnSpc>
              <a:defRPr/>
            </a:pPr>
            <a:r>
              <a:rPr lang="en-US" sz="3600" b="1" dirty="0">
                <a:solidFill>
                  <a:srgbClr val="FF0000"/>
                </a:solidFill>
                <a:latin typeface="Times New Roman" pitchFamily="18" charset="0"/>
              </a:rPr>
              <a:t>HƯỚNG DẪN TỔ CHỨC HOẠT ĐỘNG </a:t>
            </a:r>
          </a:p>
          <a:p>
            <a:pPr algn="ctr">
              <a:lnSpc>
                <a:spcPts val="4155"/>
              </a:lnSpc>
              <a:defRPr/>
            </a:pPr>
            <a:r>
              <a:rPr lang="en-US" sz="3600" b="1" dirty="0">
                <a:solidFill>
                  <a:srgbClr val="FF0000"/>
                </a:solidFill>
                <a:latin typeface="Times New Roman" pitchFamily="18" charset="0"/>
              </a:rPr>
              <a:t>GIÁO DỤC </a:t>
            </a:r>
            <a:r>
              <a:rPr lang="en-US" sz="3600" b="1" dirty="0" err="1">
                <a:solidFill>
                  <a:srgbClr val="FF0000"/>
                </a:solidFill>
                <a:latin typeface="Times New Roman" pitchFamily="18" charset="0"/>
              </a:rPr>
              <a:t>PHÁT</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TRIỂN</a:t>
            </a:r>
            <a:r>
              <a:rPr lang="en-US" sz="3600" b="1" dirty="0">
                <a:solidFill>
                  <a:srgbClr val="FF0000"/>
                </a:solidFill>
                <a:latin typeface="Times New Roman" pitchFamily="18" charset="0"/>
              </a:rPr>
              <a:t> VẬN ĐỘNG CHO TRẺ MẦM NON</a:t>
            </a:r>
            <a:endParaRPr lang="en-US" sz="3200" b="1" spc="95" dirty="0">
              <a:solidFill>
                <a:srgbClr val="FF0000"/>
              </a:solidFill>
              <a:latin typeface="Arial" pitchFamily="34" charset="0"/>
              <a:cs typeface="Arial" pitchFamily="34" charset="0"/>
            </a:endParaRPr>
          </a:p>
        </p:txBody>
      </p:sp>
      <p:sp>
        <p:nvSpPr>
          <p:cNvPr id="5" name="TextBox 4"/>
          <p:cNvSpPr txBox="1"/>
          <p:nvPr/>
        </p:nvSpPr>
        <p:spPr>
          <a:xfrm>
            <a:off x="990600" y="239713"/>
            <a:ext cx="7162800" cy="338137"/>
          </a:xfrm>
          <a:prstGeom prst="rect">
            <a:avLst/>
          </a:prstGeom>
          <a:noFill/>
        </p:spPr>
        <p:txBody>
          <a:bodyPr lIns="91439" rIns="91439">
            <a:spAutoFit/>
          </a:bodyPr>
          <a:lstStyle/>
          <a:p>
            <a:pPr algn="ctr">
              <a:defRPr/>
            </a:pPr>
            <a:r>
              <a:rPr lang="en-US" sz="1600" b="1" dirty="0" err="1">
                <a:solidFill>
                  <a:srgbClr val="0000FF"/>
                </a:solidFill>
                <a:effectLst>
                  <a:outerShdw blurRad="38100" dist="38100" dir="2700000" algn="tl">
                    <a:srgbClr val="000000"/>
                  </a:outerShdw>
                </a:effectLst>
                <a:latin typeface="Arial" pitchFamily="34" charset="0"/>
                <a:cs typeface="Arial" pitchFamily="34" charset="0"/>
              </a:rPr>
              <a:t>PHÒNG</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GIÁO</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DỤC</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VÀ</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ĐÀO</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TẠO</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QUẬN</a:t>
            </a:r>
            <a:r>
              <a:rPr lang="en-US" sz="1600" b="1" dirty="0">
                <a:solidFill>
                  <a:srgbClr val="0000FF"/>
                </a:solidFill>
                <a:effectLst>
                  <a:outerShdw blurRad="38100" dist="38100" dir="2700000" algn="tl">
                    <a:srgbClr val="000000"/>
                  </a:outerShdw>
                </a:effectLst>
                <a:latin typeface="Arial" pitchFamily="34" charset="0"/>
                <a:cs typeface="Arial" pitchFamily="34" charset="0"/>
              </a:rPr>
              <a:t> 3</a:t>
            </a:r>
          </a:p>
        </p:txBody>
      </p:sp>
      <p:sp>
        <p:nvSpPr>
          <p:cNvPr id="7" name="Rectangle 6"/>
          <p:cNvSpPr/>
          <p:nvPr/>
        </p:nvSpPr>
        <p:spPr>
          <a:xfrm>
            <a:off x="2708559" y="4998877"/>
            <a:ext cx="3997041" cy="523220"/>
          </a:xfrm>
          <a:prstGeom prst="rect">
            <a:avLst/>
          </a:prstGeom>
          <a:noFill/>
        </p:spPr>
        <p:txBody>
          <a:bodyPr wrap="square" lIns="91439" rIns="91439">
            <a:spAutoFit/>
          </a:bodyPr>
          <a:lstStyle/>
          <a:p>
            <a:pPr algn="ctr">
              <a:defRPr/>
            </a:pPr>
            <a:r>
              <a:rPr lang="en-US" sz="2800" b="1" dirty="0" err="1">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THÁNG</a:t>
            </a:r>
            <a:r>
              <a:rPr lang="en-US" sz="2800" b="1" dirty="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12 NĂM 2022</a:t>
            </a:r>
          </a:p>
        </p:txBody>
      </p:sp>
      <p:pic>
        <p:nvPicPr>
          <p:cNvPr id="3" name="Hình ảnh 2">
            <a:extLst>
              <a:ext uri="{FF2B5EF4-FFF2-40B4-BE49-F238E27FC236}">
                <a16:creationId xmlns:a16="http://schemas.microsoft.com/office/drawing/2014/main" id="{4026574F-5E36-45C3-9C74-F778474C3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802" y="684877"/>
            <a:ext cx="3052396" cy="11613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10</a:t>
            </a:fld>
            <a:endParaRPr lang="en-US" altLang="en-US"/>
          </a:p>
        </p:txBody>
      </p:sp>
      <p:sp>
        <p:nvSpPr>
          <p:cNvPr id="5" name="Rectangle 4"/>
          <p:cNvSpPr/>
          <p:nvPr/>
        </p:nvSpPr>
        <p:spPr>
          <a:xfrm>
            <a:off x="873826" y="533400"/>
            <a:ext cx="7620000" cy="5632311"/>
          </a:xfrm>
          <a:prstGeom prst="rect">
            <a:avLst/>
          </a:prstGeom>
        </p:spPr>
        <p:txBody>
          <a:bodyPr wrap="square">
            <a:spAutoFit/>
          </a:bodyPr>
          <a:lstStyle/>
          <a:p>
            <a:pPr algn="just">
              <a:lnSpc>
                <a:spcPct val="150000"/>
              </a:lnSpc>
            </a:pPr>
            <a:r>
              <a:rPr lang="en-US" sz="2400" b="1" dirty="0">
                <a:solidFill>
                  <a:srgbClr val="0000FF"/>
                </a:solidFill>
              </a:rPr>
              <a:t>3.2. </a:t>
            </a:r>
            <a:r>
              <a:rPr lang="en-US" sz="2400" b="1" dirty="0" err="1">
                <a:solidFill>
                  <a:srgbClr val="0000FF"/>
                </a:solidFill>
              </a:rPr>
              <a:t>Điều</a:t>
            </a:r>
            <a:r>
              <a:rPr lang="en-US" sz="2400" b="1" dirty="0">
                <a:solidFill>
                  <a:srgbClr val="0000FF"/>
                </a:solidFill>
              </a:rPr>
              <a:t> </a:t>
            </a:r>
            <a:r>
              <a:rPr lang="en-US" sz="2400" b="1" dirty="0" err="1">
                <a:solidFill>
                  <a:srgbClr val="0000FF"/>
                </a:solidFill>
              </a:rPr>
              <a:t>kiện</a:t>
            </a:r>
            <a:r>
              <a:rPr lang="en-US" sz="2400" b="1" dirty="0">
                <a:solidFill>
                  <a:srgbClr val="0000FF"/>
                </a:solidFill>
              </a:rPr>
              <a:t> con </a:t>
            </a:r>
            <a:r>
              <a:rPr lang="en-US" sz="2400" b="1" dirty="0" err="1">
                <a:solidFill>
                  <a:srgbClr val="0000FF"/>
                </a:solidFill>
              </a:rPr>
              <a:t>người</a:t>
            </a:r>
            <a:endParaRPr lang="en-US" sz="2400" b="1" dirty="0">
              <a:solidFill>
                <a:srgbClr val="0000FF"/>
              </a:solidFill>
            </a:endParaRPr>
          </a:p>
          <a:p>
            <a:pPr algn="just">
              <a:lnSpc>
                <a:spcPct val="150000"/>
              </a:lnSpc>
            </a:pPr>
            <a:r>
              <a:rPr lang="en-US" sz="2400" b="1" dirty="0">
                <a:solidFill>
                  <a:srgbClr val="0000FF"/>
                </a:solidFill>
              </a:rPr>
              <a:t>	</a:t>
            </a:r>
            <a:r>
              <a:rPr lang="en-US" sz="2400" b="1" dirty="0">
                <a:solidFill>
                  <a:srgbClr val="7030A0"/>
                </a:solidFill>
              </a:rPr>
              <a:t>+ </a:t>
            </a:r>
            <a:r>
              <a:rPr lang="en-US" sz="2400" b="1" dirty="0" err="1">
                <a:solidFill>
                  <a:srgbClr val="7030A0"/>
                </a:solidFill>
              </a:rPr>
              <a:t>Giáo</a:t>
            </a:r>
            <a:r>
              <a:rPr lang="en-US" sz="2400" b="1" dirty="0">
                <a:solidFill>
                  <a:srgbClr val="7030A0"/>
                </a:solidFill>
              </a:rPr>
              <a:t> </a:t>
            </a:r>
            <a:r>
              <a:rPr lang="en-US" sz="2400" b="1" dirty="0" err="1">
                <a:solidFill>
                  <a:srgbClr val="7030A0"/>
                </a:solidFill>
              </a:rPr>
              <a:t>viên</a:t>
            </a:r>
            <a:endParaRPr lang="en-US" sz="2400" b="1" dirty="0">
              <a:solidFill>
                <a:srgbClr val="7030A0"/>
              </a:solidFill>
            </a:endParaRPr>
          </a:p>
          <a:p>
            <a:pPr algn="just">
              <a:lnSpc>
                <a:spcPct val="150000"/>
              </a:lnSpc>
            </a:pPr>
            <a:r>
              <a:rPr lang="en-US" sz="2400" dirty="0"/>
              <a:t>- </a:t>
            </a:r>
            <a:r>
              <a:rPr lang="en-US" sz="2400" dirty="0" err="1"/>
              <a:t>Với</a:t>
            </a:r>
            <a:r>
              <a:rPr lang="en-US" sz="2400" dirty="0"/>
              <a:t> </a:t>
            </a:r>
            <a:r>
              <a:rPr lang="en-US" sz="2400" dirty="0" err="1"/>
              <a:t>trẻ</a:t>
            </a:r>
            <a:r>
              <a:rPr lang="en-US" sz="2400" dirty="0"/>
              <a:t> </a:t>
            </a:r>
            <a:r>
              <a:rPr lang="en-US" sz="2400" dirty="0" err="1"/>
              <a:t>nhỏ</a:t>
            </a:r>
            <a:r>
              <a:rPr lang="en-US" sz="2400" dirty="0"/>
              <a:t> </a:t>
            </a:r>
            <a:r>
              <a:rPr lang="en-US" sz="2400" dirty="0" err="1"/>
              <a:t>GV</a:t>
            </a:r>
            <a:r>
              <a:rPr lang="en-US" sz="2400" dirty="0"/>
              <a:t> </a:t>
            </a:r>
            <a:r>
              <a:rPr lang="en-US" sz="2400" dirty="0" err="1"/>
              <a:t>phải</a:t>
            </a:r>
            <a:r>
              <a:rPr lang="en-US" sz="2400" dirty="0"/>
              <a:t> </a:t>
            </a:r>
            <a:r>
              <a:rPr lang="en-US" sz="2400" dirty="0" err="1"/>
              <a:t>vệ</a:t>
            </a:r>
            <a:r>
              <a:rPr lang="en-US" sz="2400" dirty="0"/>
              <a:t> </a:t>
            </a:r>
            <a:r>
              <a:rPr lang="en-US" sz="2400" dirty="0" err="1"/>
              <a:t>sinh</a:t>
            </a:r>
            <a:r>
              <a:rPr lang="en-US" sz="2400" dirty="0"/>
              <a:t> </a:t>
            </a:r>
            <a:r>
              <a:rPr lang="en-US" sz="2400" dirty="0" err="1"/>
              <a:t>tay</a:t>
            </a:r>
            <a:r>
              <a:rPr lang="en-US" sz="2400" dirty="0"/>
              <a:t> </a:t>
            </a:r>
            <a:r>
              <a:rPr lang="en-US" sz="2400" dirty="0" err="1"/>
              <a:t>sạch</a:t>
            </a:r>
            <a:r>
              <a:rPr lang="en-US" sz="2400" dirty="0"/>
              <a:t> </a:t>
            </a:r>
            <a:r>
              <a:rPr lang="en-US" sz="2400" dirty="0" err="1"/>
              <a:t>sẽ</a:t>
            </a:r>
            <a:r>
              <a:rPr lang="en-US" sz="2400" dirty="0"/>
              <a:t>, </a:t>
            </a:r>
            <a:r>
              <a:rPr lang="en-US" sz="2400" dirty="0" err="1"/>
              <a:t>không</a:t>
            </a:r>
            <a:r>
              <a:rPr lang="en-US" sz="2400" dirty="0"/>
              <a:t> </a:t>
            </a:r>
            <a:r>
              <a:rPr lang="en-US" sz="2400" dirty="0" err="1"/>
              <a:t>đeo</a:t>
            </a:r>
            <a:r>
              <a:rPr lang="en-US" sz="2400" dirty="0"/>
              <a:t> </a:t>
            </a:r>
            <a:r>
              <a:rPr lang="en-US" sz="2400" dirty="0" err="1"/>
              <a:t>nhẫn</a:t>
            </a:r>
            <a:r>
              <a:rPr lang="en-US" sz="2400" dirty="0"/>
              <a:t>, </a:t>
            </a:r>
            <a:r>
              <a:rPr lang="en-US" sz="2400" dirty="0" err="1"/>
              <a:t>đồng</a:t>
            </a:r>
            <a:r>
              <a:rPr lang="en-US" sz="2400" dirty="0"/>
              <a:t> </a:t>
            </a:r>
            <a:r>
              <a:rPr lang="en-US" sz="2400" dirty="0" err="1"/>
              <a:t>hồ</a:t>
            </a:r>
            <a:r>
              <a:rPr lang="en-US" sz="2400" dirty="0"/>
              <a:t>, </a:t>
            </a:r>
            <a:r>
              <a:rPr lang="en-US" sz="2400" dirty="0" err="1"/>
              <a:t>vòng</a:t>
            </a:r>
            <a:r>
              <a:rPr lang="en-US" sz="2400" dirty="0"/>
              <a:t> </a:t>
            </a:r>
            <a:r>
              <a:rPr lang="en-US" sz="2400" dirty="0" err="1"/>
              <a:t>tay</a:t>
            </a:r>
            <a:r>
              <a:rPr lang="en-US" sz="2400" dirty="0"/>
              <a:t> </a:t>
            </a:r>
            <a:r>
              <a:rPr lang="en-US" sz="2400" dirty="0" err="1"/>
              <a:t>có</a:t>
            </a:r>
            <a:r>
              <a:rPr lang="en-US" sz="2400" dirty="0"/>
              <a:t> </a:t>
            </a:r>
            <a:r>
              <a:rPr lang="en-US" sz="2400" dirty="0" err="1"/>
              <a:t>thể</a:t>
            </a:r>
            <a:r>
              <a:rPr lang="en-US" sz="2400" dirty="0"/>
              <a:t> </a:t>
            </a:r>
            <a:r>
              <a:rPr lang="en-US" sz="2400" dirty="0" err="1"/>
              <a:t>gây</a:t>
            </a:r>
            <a:r>
              <a:rPr lang="en-US" sz="2400" dirty="0"/>
              <a:t> </a:t>
            </a:r>
            <a:r>
              <a:rPr lang="en-US" sz="2400" dirty="0" err="1"/>
              <a:t>tổn</a:t>
            </a:r>
            <a:r>
              <a:rPr lang="en-US" sz="2400" dirty="0"/>
              <a:t> </a:t>
            </a:r>
            <a:r>
              <a:rPr lang="en-US" sz="2400" dirty="0" err="1"/>
              <a:t>thương</a:t>
            </a:r>
            <a:r>
              <a:rPr lang="en-US" sz="2400" dirty="0"/>
              <a:t> da </a:t>
            </a:r>
            <a:r>
              <a:rPr lang="en-US" sz="2400" dirty="0" err="1"/>
              <a:t>trẻ</a:t>
            </a:r>
            <a:r>
              <a:rPr lang="en-US" sz="2400" dirty="0"/>
              <a:t> </a:t>
            </a:r>
            <a:r>
              <a:rPr lang="en-US" sz="2400" dirty="0" err="1"/>
              <a:t>khi</a:t>
            </a:r>
            <a:r>
              <a:rPr lang="en-US" sz="2400" dirty="0"/>
              <a:t> </a:t>
            </a:r>
            <a:r>
              <a:rPr lang="en-US" sz="2400" dirty="0" err="1"/>
              <a:t>xoa</a:t>
            </a:r>
            <a:r>
              <a:rPr lang="en-US" sz="2400" dirty="0"/>
              <a:t> </a:t>
            </a:r>
            <a:r>
              <a:rPr lang="en-US" sz="2400" dirty="0" err="1"/>
              <a:t>bóp</a:t>
            </a:r>
            <a:r>
              <a:rPr lang="en-US" sz="2400" dirty="0"/>
              <a:t>. </a:t>
            </a:r>
          </a:p>
          <a:p>
            <a:pPr algn="just">
              <a:lnSpc>
                <a:spcPct val="150000"/>
              </a:lnSpc>
            </a:pPr>
            <a:r>
              <a:rPr lang="en-US" sz="2400" dirty="0"/>
              <a:t>- T</a:t>
            </a:r>
            <a:r>
              <a:rPr lang="vi-VN" sz="2400" dirty="0"/>
              <a:t>rang phục </a:t>
            </a:r>
            <a:r>
              <a:rPr lang="en-US" sz="2400" dirty="0" err="1"/>
              <a:t>của</a:t>
            </a:r>
            <a:r>
              <a:rPr lang="en-US" sz="2400" dirty="0"/>
              <a:t> </a:t>
            </a:r>
            <a:r>
              <a:rPr lang="en-US" sz="2400" dirty="0" err="1"/>
              <a:t>cô</a:t>
            </a:r>
            <a:r>
              <a:rPr lang="en-US" sz="2400" dirty="0"/>
              <a:t> </a:t>
            </a:r>
            <a:r>
              <a:rPr lang="vi-VN" sz="2400" dirty="0"/>
              <a:t>phải gọn gàng,</a:t>
            </a:r>
            <a:r>
              <a:rPr lang="en-US" sz="2400" dirty="0"/>
              <a:t> </a:t>
            </a:r>
            <a:r>
              <a:rPr lang="vi-VN" sz="2400" dirty="0"/>
              <a:t>không gây cản trở </a:t>
            </a:r>
            <a:r>
              <a:rPr lang="en-US" sz="2400" dirty="0" err="1"/>
              <a:t>khi</a:t>
            </a:r>
            <a:r>
              <a:rPr lang="en-US" sz="2400" dirty="0"/>
              <a:t> </a:t>
            </a:r>
            <a:r>
              <a:rPr lang="en-US" sz="2400" dirty="0" err="1"/>
              <a:t>thực</a:t>
            </a:r>
            <a:r>
              <a:rPr lang="en-US" sz="2400" dirty="0"/>
              <a:t> </a:t>
            </a:r>
            <a:r>
              <a:rPr lang="en-US" sz="2400" dirty="0" err="1"/>
              <a:t>hiện</a:t>
            </a:r>
            <a:r>
              <a:rPr lang="en-US" sz="2400" dirty="0"/>
              <a:t> </a:t>
            </a:r>
            <a:r>
              <a:rPr lang="vi-VN" sz="2400" dirty="0"/>
              <a:t>vận động</a:t>
            </a:r>
            <a:r>
              <a:rPr lang="en-US" sz="2400" dirty="0"/>
              <a:t>. </a:t>
            </a:r>
            <a:r>
              <a:rPr lang="en-US" sz="2400" dirty="0" err="1"/>
              <a:t>GV</a:t>
            </a:r>
            <a:r>
              <a:rPr lang="en-US" sz="2400" dirty="0"/>
              <a:t> </a:t>
            </a:r>
            <a:r>
              <a:rPr lang="vi-VN" sz="2400" dirty="0"/>
              <a:t>nên đi giày khi dạy vận động cho trẻ.</a:t>
            </a:r>
            <a:endParaRPr lang="en-US" sz="2400" dirty="0"/>
          </a:p>
          <a:p>
            <a:pPr algn="just">
              <a:lnSpc>
                <a:spcPct val="150000"/>
              </a:lnSpc>
            </a:pPr>
            <a:r>
              <a:rPr lang="en-US" sz="2400" dirty="0"/>
              <a:t>- </a:t>
            </a:r>
            <a:r>
              <a:rPr lang="en-US" sz="2400" dirty="0" err="1"/>
              <a:t>Thái</a:t>
            </a:r>
            <a:r>
              <a:rPr lang="en-US" sz="2400" dirty="0"/>
              <a:t> </a:t>
            </a:r>
            <a:r>
              <a:rPr lang="en-US" sz="2400" dirty="0" err="1"/>
              <a:t>độ</a:t>
            </a:r>
            <a:r>
              <a:rPr lang="en-US" sz="2400" dirty="0"/>
              <a:t> </a:t>
            </a:r>
            <a:r>
              <a:rPr lang="en-US" sz="2400" dirty="0" err="1"/>
              <a:t>của</a:t>
            </a:r>
            <a:r>
              <a:rPr lang="en-US" sz="2400" dirty="0"/>
              <a:t> </a:t>
            </a:r>
            <a:r>
              <a:rPr lang="en-US" sz="2400" dirty="0" err="1"/>
              <a:t>GV</a:t>
            </a:r>
            <a:r>
              <a:rPr lang="en-US" sz="2400" dirty="0"/>
              <a:t> </a:t>
            </a:r>
            <a:r>
              <a:rPr lang="en-US" sz="2400" dirty="0" err="1"/>
              <a:t>khi</a:t>
            </a:r>
            <a:r>
              <a:rPr lang="en-US" sz="2400" dirty="0"/>
              <a:t> </a:t>
            </a:r>
            <a:r>
              <a:rPr lang="en-US" sz="2400" dirty="0" err="1"/>
              <a:t>tập</a:t>
            </a:r>
            <a:r>
              <a:rPr lang="en-US" sz="2400" dirty="0"/>
              <a:t> </a:t>
            </a:r>
            <a:r>
              <a:rPr lang="en-US" sz="2400" dirty="0" err="1"/>
              <a:t>luyện</a:t>
            </a:r>
            <a:r>
              <a:rPr lang="en-US" sz="2400" dirty="0"/>
              <a:t> </a:t>
            </a:r>
            <a:r>
              <a:rPr lang="en-US" sz="2400" dirty="0" err="1"/>
              <a:t>cần</a:t>
            </a:r>
            <a:r>
              <a:rPr lang="en-US" sz="2400" dirty="0"/>
              <a:t> </a:t>
            </a:r>
            <a:r>
              <a:rPr lang="en-US" sz="2400" dirty="0" err="1"/>
              <a:t>phù</a:t>
            </a:r>
            <a:r>
              <a:rPr lang="en-US" sz="2400" dirty="0"/>
              <a:t> </a:t>
            </a:r>
            <a:r>
              <a:rPr lang="en-US" sz="2400" dirty="0" err="1"/>
              <a:t>hợp</a:t>
            </a:r>
            <a:r>
              <a:rPr lang="en-US" sz="2400" dirty="0"/>
              <a:t> </a:t>
            </a:r>
            <a:r>
              <a:rPr lang="en-US" sz="2400" dirty="0" err="1"/>
              <a:t>theo</a:t>
            </a:r>
            <a:r>
              <a:rPr lang="en-US" sz="2400" dirty="0"/>
              <a:t> </a:t>
            </a:r>
            <a:r>
              <a:rPr lang="en-US" sz="2400" dirty="0" err="1"/>
              <a:t>từng</a:t>
            </a:r>
            <a:r>
              <a:rPr lang="en-US" sz="2400" dirty="0"/>
              <a:t> </a:t>
            </a:r>
            <a:r>
              <a:rPr lang="en-US" sz="2400" dirty="0" err="1"/>
              <a:t>đối</a:t>
            </a:r>
            <a:r>
              <a:rPr lang="en-US" sz="2400" dirty="0"/>
              <a:t> </a:t>
            </a:r>
            <a:r>
              <a:rPr lang="en-US" sz="2400" dirty="0" err="1"/>
              <a:t>tượng</a:t>
            </a:r>
            <a:r>
              <a:rPr lang="en-US" sz="2400" dirty="0"/>
              <a:t> </a:t>
            </a:r>
            <a:r>
              <a:rPr lang="en-US" sz="2400" dirty="0" err="1"/>
              <a:t>trẻ</a:t>
            </a:r>
            <a:r>
              <a:rPr lang="en-US" sz="2400" dirty="0"/>
              <a:t>.</a:t>
            </a:r>
            <a:endParaRPr lang="vi-VN"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962" y="0"/>
            <a:ext cx="2857500" cy="1895475"/>
          </a:xfrm>
          <a:prstGeom prst="rect">
            <a:avLst/>
          </a:prstGeom>
          <a:ln>
            <a:noFill/>
          </a:ln>
          <a:effectLst>
            <a:softEdge rad="112500"/>
          </a:effectLst>
        </p:spPr>
      </p:pic>
    </p:spTree>
    <p:extLst>
      <p:ext uri="{BB962C8B-B14F-4D97-AF65-F5344CB8AC3E}">
        <p14:creationId xmlns:p14="http://schemas.microsoft.com/office/powerpoint/2010/main" val="26786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OI CHEO THUYEN_1"/>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5905" r="23530" b="3924"/>
          <a:stretch/>
        </p:blipFill>
        <p:spPr>
          <a:xfrm>
            <a:off x="0" y="1406320"/>
            <a:ext cx="4724399" cy="4506221"/>
          </a:xfrm>
          <a:prstGeom prst="rect">
            <a:avLst/>
          </a:prstGeom>
          <a:ln>
            <a:noFill/>
          </a:ln>
          <a:effectLst>
            <a:softEdge rad="112500"/>
          </a:effectLst>
        </p:spPr>
      </p:pic>
      <p:sp>
        <p:nvSpPr>
          <p:cNvPr id="3" name="Rectangle 2"/>
          <p:cNvSpPr/>
          <p:nvPr/>
        </p:nvSpPr>
        <p:spPr>
          <a:xfrm>
            <a:off x="2185988" y="352425"/>
            <a:ext cx="43434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ngồi</a:t>
            </a:r>
            <a:r>
              <a:rPr lang="en-US" sz="2400" b="1" dirty="0">
                <a:latin typeface="Arial" pitchFamily="34" charset="0"/>
                <a:cs typeface="Arial" pitchFamily="34" charset="0"/>
              </a:rPr>
              <a:t> </a:t>
            </a:r>
            <a:r>
              <a:rPr lang="en-US" sz="2400" b="1" dirty="0" err="1">
                <a:latin typeface="Arial" pitchFamily="34" charset="0"/>
                <a:cs typeface="Arial" pitchFamily="34" charset="0"/>
              </a:rPr>
              <a:t>kéo</a:t>
            </a:r>
            <a:r>
              <a:rPr lang="en-US" sz="2400" b="1" dirty="0">
                <a:latin typeface="Arial" pitchFamily="34" charset="0"/>
                <a:cs typeface="Arial" pitchFamily="34" charset="0"/>
              </a:rPr>
              <a:t>, </a:t>
            </a:r>
            <a:r>
              <a:rPr lang="en-US" sz="2400" b="1" dirty="0" err="1">
                <a:latin typeface="Arial" pitchFamily="34" charset="0"/>
                <a:cs typeface="Arial" pitchFamily="34" charset="0"/>
              </a:rPr>
              <a:t>đẩy</a:t>
            </a:r>
            <a:endParaRPr lang="en-US" sz="2400" b="1" dirty="0">
              <a:latin typeface="Arial" pitchFamily="34" charset="0"/>
              <a:cs typeface="Arial" pitchFamily="34" charset="0"/>
            </a:endParaRPr>
          </a:p>
        </p:txBody>
      </p:sp>
      <p:pic>
        <p:nvPicPr>
          <p:cNvPr id="4" name="Picture 3" descr="tds 13_18 th"/>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11021"/>
          <a:stretch/>
        </p:blipFill>
        <p:spPr>
          <a:xfrm>
            <a:off x="4572000" y="2058835"/>
            <a:ext cx="4571999" cy="3853706"/>
          </a:xfrm>
          <a:prstGeom prst="rect">
            <a:avLst/>
          </a:prstGeom>
          <a:ln>
            <a:noFill/>
          </a:ln>
          <a:effectLst>
            <a:softEdge rad="112500"/>
          </a:effectLst>
        </p:spPr>
      </p:pic>
    </p:spTree>
    <p:extLst>
      <p:ext uri="{BB962C8B-B14F-4D97-AF65-F5344CB8AC3E}">
        <p14:creationId xmlns:p14="http://schemas.microsoft.com/office/powerpoint/2010/main" val="30392797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NGOI  NANG GAY LEN DINH DAU_1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295400"/>
            <a:ext cx="41148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68488" y="381000"/>
            <a:ext cx="54102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ngồi</a:t>
            </a:r>
            <a:r>
              <a:rPr lang="en-US" sz="2400" b="1" dirty="0">
                <a:latin typeface="Arial" pitchFamily="34" charset="0"/>
                <a:cs typeface="Arial" pitchFamily="34" charset="0"/>
              </a:rPr>
              <a:t> </a:t>
            </a:r>
            <a:r>
              <a:rPr lang="en-US" sz="2400" b="1" dirty="0" err="1">
                <a:latin typeface="Arial" pitchFamily="34" charset="0"/>
                <a:cs typeface="Arial" pitchFamily="34" charset="0"/>
              </a:rPr>
              <a:t>nâng</a:t>
            </a:r>
            <a:r>
              <a:rPr lang="en-US" sz="2400" b="1" dirty="0">
                <a:latin typeface="Arial" pitchFamily="34" charset="0"/>
                <a:cs typeface="Arial" pitchFamily="34" charset="0"/>
              </a:rPr>
              <a:t> </a:t>
            </a:r>
            <a:r>
              <a:rPr lang="en-US" sz="2400" b="1" dirty="0" err="1">
                <a:latin typeface="Arial" pitchFamily="34" charset="0"/>
                <a:cs typeface="Arial" pitchFamily="34" charset="0"/>
              </a:rPr>
              <a:t>lên</a:t>
            </a:r>
            <a:r>
              <a:rPr lang="en-US" sz="2400" b="1" dirty="0">
                <a:latin typeface="Arial" pitchFamily="34" charset="0"/>
                <a:cs typeface="Arial" pitchFamily="34" charset="0"/>
              </a:rPr>
              <a:t> - </a:t>
            </a:r>
            <a:r>
              <a:rPr lang="en-US" sz="2400" b="1" dirty="0" err="1">
                <a:latin typeface="Arial" pitchFamily="34" charset="0"/>
                <a:cs typeface="Arial" pitchFamily="34" charset="0"/>
              </a:rPr>
              <a:t>hạ</a:t>
            </a:r>
            <a:r>
              <a:rPr lang="en-US" sz="2400" b="1" dirty="0">
                <a:latin typeface="Arial" pitchFamily="34" charset="0"/>
                <a:cs typeface="Arial" pitchFamily="34" charset="0"/>
              </a:rPr>
              <a:t> </a:t>
            </a:r>
            <a:r>
              <a:rPr lang="en-US" sz="2400" b="1" dirty="0" err="1">
                <a:latin typeface="Arial" pitchFamily="34" charset="0"/>
                <a:cs typeface="Arial" pitchFamily="34" charset="0"/>
              </a:rPr>
              <a:t>xuống</a:t>
            </a:r>
            <a:r>
              <a:rPr lang="en-US" sz="2400" b="1" dirty="0">
                <a:latin typeface="Arial" pitchFamily="34" charset="0"/>
                <a:cs typeface="Arial" pitchFamily="34" charset="0"/>
              </a:rPr>
              <a:t> </a:t>
            </a:r>
          </a:p>
        </p:txBody>
      </p:sp>
      <p:pic>
        <p:nvPicPr>
          <p:cNvPr id="80900" name="Picture 3" descr="NGOI CHEO THUYEN_19TH"/>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244975" y="1676400"/>
            <a:ext cx="4876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263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I B¦_C QUA V_T CAN"/>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5486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a:t>
            </a:r>
            <a:r>
              <a:rPr lang="en-US" sz="2400" b="1" dirty="0" err="1">
                <a:latin typeface="Arial" pitchFamily="34" charset="0"/>
                <a:cs typeface="Arial" pitchFamily="34" charset="0"/>
              </a:rPr>
              <a:t>bước</a:t>
            </a:r>
            <a:r>
              <a:rPr lang="en-US" sz="2400" b="1" dirty="0">
                <a:latin typeface="Arial" pitchFamily="34" charset="0"/>
                <a:cs typeface="Arial" pitchFamily="34" charset="0"/>
              </a:rPr>
              <a:t> qua </a:t>
            </a:r>
            <a:r>
              <a:rPr lang="en-US" sz="2400" b="1" dirty="0" err="1">
                <a:latin typeface="Arial" pitchFamily="34" charset="0"/>
                <a:cs typeface="Arial" pitchFamily="34" charset="0"/>
              </a:rPr>
              <a:t>vật</a:t>
            </a:r>
            <a:r>
              <a:rPr lang="en-US" sz="2400" b="1" dirty="0">
                <a:latin typeface="Arial" pitchFamily="34" charset="0"/>
                <a:cs typeface="Arial" pitchFamily="34" charset="0"/>
              </a:rPr>
              <a:t> </a:t>
            </a:r>
            <a:r>
              <a:rPr lang="en-US" sz="2400" b="1" dirty="0" err="1">
                <a:latin typeface="Arial" pitchFamily="34" charset="0"/>
                <a:cs typeface="Arial" pitchFamily="34" charset="0"/>
              </a:rPr>
              <a:t>cản</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đích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07417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DI TRONG DUONG HEP_BO VAO"/>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5486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a:t>
            </a:r>
            <a:r>
              <a:rPr lang="en-US" sz="2400" b="1" dirty="0" err="1">
                <a:latin typeface="Arial" pitchFamily="34" charset="0"/>
                <a:cs typeface="Arial" pitchFamily="34" charset="0"/>
              </a:rPr>
              <a:t>trong</a:t>
            </a:r>
            <a:r>
              <a:rPr lang="en-US" sz="2400" b="1" dirty="0">
                <a:latin typeface="Arial" pitchFamily="34" charset="0"/>
                <a:cs typeface="Arial" pitchFamily="34" charset="0"/>
              </a:rPr>
              <a:t> </a:t>
            </a:r>
            <a:r>
              <a:rPr lang="en-US" sz="2400" b="1" dirty="0" err="1">
                <a:latin typeface="Arial" pitchFamily="34" charset="0"/>
                <a:cs typeface="Arial" pitchFamily="34" charset="0"/>
              </a:rPr>
              <a:t>đường</a:t>
            </a:r>
            <a:r>
              <a:rPr lang="en-US" sz="2400" b="1" dirty="0">
                <a:latin typeface="Arial" pitchFamily="34" charset="0"/>
                <a:cs typeface="Arial" pitchFamily="34" charset="0"/>
              </a:rPr>
              <a:t> </a:t>
            </a:r>
            <a:r>
              <a:rPr lang="en-US" sz="2400" b="1" dirty="0" err="1">
                <a:latin typeface="Arial" pitchFamily="34" charset="0"/>
                <a:cs typeface="Arial" pitchFamily="34" charset="0"/>
              </a:rPr>
              <a:t>hẹp</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đích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5029356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 TRONG DUONG HE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600" y="304800"/>
            <a:ext cx="4572000" cy="6096000"/>
          </a:xfrm>
          <a:prstGeom prst="rect">
            <a:avLst/>
          </a:prstGeom>
          <a:ln>
            <a:noFill/>
          </a:ln>
          <a:effectLst>
            <a:softEdge rad="112500"/>
          </a:effectLst>
        </p:spPr>
      </p:pic>
      <p:pic>
        <p:nvPicPr>
          <p:cNvPr id="78851" name="Picture 3" descr="DI TREN VAN"/>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800600" y="542925"/>
            <a:ext cx="42148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206375"/>
            <a:ext cx="5486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a:t>
            </a:r>
            <a:r>
              <a:rPr lang="en-US" sz="2400" b="1" dirty="0" err="1">
                <a:latin typeface="Arial" pitchFamily="34" charset="0"/>
                <a:cs typeface="Arial" pitchFamily="34" charset="0"/>
              </a:rPr>
              <a:t>thăng</a:t>
            </a:r>
            <a:r>
              <a:rPr lang="en-US" sz="2400" b="1" dirty="0">
                <a:latin typeface="Arial" pitchFamily="34" charset="0"/>
                <a:cs typeface="Arial" pitchFamily="34" charset="0"/>
              </a:rPr>
              <a:t> </a:t>
            </a:r>
            <a:r>
              <a:rPr lang="en-US" sz="2400" b="1" dirty="0" err="1">
                <a:latin typeface="Arial" pitchFamily="34" charset="0"/>
                <a:cs typeface="Arial" pitchFamily="34" charset="0"/>
              </a:rPr>
              <a:t>bằng</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đích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844236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BO QUA VAT CAN_13_18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80963"/>
            <a:ext cx="23622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Bò</a:t>
            </a:r>
            <a:r>
              <a:rPr lang="en-US" sz="2400" b="1" dirty="0">
                <a:latin typeface="Arial" pitchFamily="34" charset="0"/>
                <a:cs typeface="Arial" pitchFamily="34" charset="0"/>
              </a:rPr>
              <a:t> qua </a:t>
            </a:r>
            <a:r>
              <a:rPr lang="en-US" sz="2400" b="1" dirty="0" err="1">
                <a:latin typeface="Arial" pitchFamily="34" charset="0"/>
                <a:cs typeface="Arial" pitchFamily="34" charset="0"/>
              </a:rPr>
              <a:t>vật</a:t>
            </a:r>
            <a:r>
              <a:rPr lang="en-US" sz="2400" b="1" dirty="0">
                <a:latin typeface="Arial" pitchFamily="34" charset="0"/>
                <a:cs typeface="Arial" pitchFamily="34" charset="0"/>
              </a:rPr>
              <a:t> </a:t>
            </a:r>
            <a:r>
              <a:rPr lang="en-US" sz="2400" b="1" dirty="0" err="1">
                <a:latin typeface="Arial" pitchFamily="34" charset="0"/>
                <a:cs typeface="Arial" pitchFamily="34" charset="0"/>
              </a:rPr>
              <a:t>cản</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426968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B_ CHUI_NH_T B_ V+O"/>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80963"/>
            <a:ext cx="35052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Bò</a:t>
            </a:r>
            <a:r>
              <a:rPr lang="en-US" sz="2400" b="1" dirty="0">
                <a:latin typeface="Arial" pitchFamily="34" charset="0"/>
                <a:cs typeface="Arial" pitchFamily="34" charset="0"/>
              </a:rPr>
              <a:t> </a:t>
            </a:r>
            <a:r>
              <a:rPr lang="en-US" sz="2400" b="1" dirty="0" err="1">
                <a:latin typeface="Arial" pitchFamily="34" charset="0"/>
                <a:cs typeface="Arial" pitchFamily="34" charset="0"/>
              </a:rPr>
              <a:t>chui</a:t>
            </a:r>
            <a:r>
              <a:rPr lang="en-US" sz="2400" b="1" dirty="0">
                <a:latin typeface="Arial" pitchFamily="34" charset="0"/>
                <a:cs typeface="Arial" pitchFamily="34" charset="0"/>
              </a:rPr>
              <a:t> qua </a:t>
            </a:r>
            <a:r>
              <a:rPr lang="en-US" sz="2400" b="1" dirty="0" err="1">
                <a:latin typeface="Arial" pitchFamily="34" charset="0"/>
                <a:cs typeface="Arial" pitchFamily="34" charset="0"/>
              </a:rPr>
              <a:t>cổng</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8802956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20180117_074309"/>
          <p:cNvPicPr>
            <a:picLocks noGrp="1" noChangeAspect="1"/>
          </p:cNvPicPr>
          <p:nvPr isPhoto="1"/>
        </p:nvPicPr>
        <p:blipFill>
          <a:blip r:embed="rId2">
            <a:extLst>
              <a:ext uri="{28A0092B-C50C-407E-A947-70E740481C1C}">
                <a14:useLocalDpi xmlns:a14="http://schemas.microsoft.com/office/drawing/2010/main" val="0"/>
              </a:ext>
            </a:extLst>
          </a:blip>
          <a:srcRect l="12550" t="10086" r="3687" b="13837"/>
          <a:stretch>
            <a:fillRect/>
          </a:stretch>
        </p:blipFill>
        <p:spPr bwMode="auto">
          <a:xfrm>
            <a:off x="457200" y="1066800"/>
            <a:ext cx="36576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26670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với</a:t>
            </a:r>
            <a:r>
              <a:rPr lang="en-US" sz="2400" b="1" dirty="0">
                <a:latin typeface="Arial" pitchFamily="34" charset="0"/>
                <a:cs typeface="Arial" pitchFamily="34" charset="0"/>
              </a:rPr>
              <a:t> </a:t>
            </a:r>
            <a:r>
              <a:rPr lang="en-US" sz="2400" b="1" dirty="0" err="1">
                <a:latin typeface="Arial" pitchFamily="34" charset="0"/>
                <a:cs typeface="Arial" pitchFamily="34" charset="0"/>
              </a:rPr>
              <a:t>bóng</a:t>
            </a:r>
            <a:endParaRPr lang="en-US" sz="2400" b="1" dirty="0">
              <a:latin typeface="Arial" pitchFamily="34" charset="0"/>
              <a:cs typeface="Arial" pitchFamily="34" charset="0"/>
            </a:endParaRPr>
          </a:p>
        </p:txBody>
      </p:sp>
      <p:pic>
        <p:nvPicPr>
          <p:cNvPr id="88068" name="Picture 2" descr="C:\Users\Admin\Pictures\images-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17663"/>
            <a:ext cx="419576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322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LAN B+NG CHO NHAU"/>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26670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lăn</a:t>
            </a:r>
            <a:r>
              <a:rPr lang="en-US" sz="2400" b="1" dirty="0">
                <a:latin typeface="Arial" pitchFamily="34" charset="0"/>
                <a:cs typeface="Arial" pitchFamily="34" charset="0"/>
              </a:rPr>
              <a:t> </a:t>
            </a:r>
            <a:r>
              <a:rPr lang="en-US" sz="2400" b="1" dirty="0" err="1">
                <a:latin typeface="Arial" pitchFamily="34" charset="0"/>
                <a:cs typeface="Arial" pitchFamily="34" charset="0"/>
              </a:rPr>
              <a:t>bóng</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495658911"/>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71600" y="228600"/>
            <a:ext cx="6629400" cy="990600"/>
          </a:xfrm>
        </p:spPr>
        <p:style>
          <a:lnRef idx="1">
            <a:schemeClr val="accent1"/>
          </a:lnRef>
          <a:fillRef idx="2">
            <a:schemeClr val="accent1"/>
          </a:fillRef>
          <a:effectRef idx="1">
            <a:schemeClr val="accent1"/>
          </a:effectRef>
          <a:fontRef idx="minor">
            <a:schemeClr val="dk1"/>
          </a:fontRef>
        </p:style>
        <p:txBody>
          <a:bodyPr/>
          <a:lstStyle/>
          <a:p>
            <a:pPr marL="0" indent="0" algn="ctr" eaLnBrk="1" hangingPunct="1">
              <a:spcBef>
                <a:spcPts val="0"/>
              </a:spcBef>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Một</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số</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bài</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tập</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vận</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động</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cơ</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bản</a:t>
            </a:r>
            <a:r>
              <a:rPr lang="en-US" altLang="en-US" sz="2800" dirty="0">
                <a:solidFill>
                  <a:srgbClr val="0000FF"/>
                </a:solidFill>
                <a:latin typeface="Arial" panose="020B0604020202020204" pitchFamily="34" charset="0"/>
                <a:cs typeface="Arial" panose="020B0604020202020204" pitchFamily="34" charset="0"/>
              </a:rPr>
              <a:t> </a:t>
            </a:r>
          </a:p>
          <a:p>
            <a:pPr marL="0" indent="0" algn="ctr" eaLnBrk="1" hangingPunct="1">
              <a:spcBef>
                <a:spcPts val="0"/>
              </a:spcBef>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cho</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nhà</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24-36 </a:t>
            </a:r>
            <a:r>
              <a:rPr lang="en-US" altLang="en-US" sz="2800" dirty="0" err="1">
                <a:solidFill>
                  <a:srgbClr val="0000FF"/>
                </a:solidFill>
                <a:latin typeface="Arial" panose="020B0604020202020204" pitchFamily="34" charset="0"/>
                <a:cs typeface="Arial" panose="020B0604020202020204" pitchFamily="34" charset="0"/>
              </a:rPr>
              <a:t>tháng</a:t>
            </a:r>
            <a:endParaRPr lang="en-US" altLang="en-US" sz="2800" dirty="0">
              <a:solidFill>
                <a:srgbClr val="0000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E915491-D3B8-46AF-9E3C-12AC64A462FA}" type="slidenum">
              <a:rPr lang="en-US" altLang="en-US" smtClean="0"/>
              <a:pPr>
                <a:defRPr/>
              </a:pPr>
              <a:t>109</a:t>
            </a:fld>
            <a:endParaRPr lang="en-US" altLang="en-US"/>
          </a:p>
        </p:txBody>
      </p:sp>
      <p:pic>
        <p:nvPicPr>
          <p:cNvPr id="49" name="Picture 48" descr="849d486efef53aab63e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19200" y="1295400"/>
            <a:ext cx="6934200" cy="5200650"/>
          </a:xfrm>
          <a:prstGeom prst="rect">
            <a:avLst/>
          </a:prstGeom>
          <a:ln>
            <a:noFill/>
          </a:ln>
          <a:effectLst>
            <a:softEdge rad="112500"/>
          </a:effectLst>
        </p:spPr>
      </p:pic>
      <p:sp>
        <p:nvSpPr>
          <p:cNvPr id="50" name="Content Placeholder 2"/>
          <p:cNvSpPr txBox="1">
            <a:spLocks/>
          </p:cNvSpPr>
          <p:nvPr/>
        </p:nvSpPr>
        <p:spPr bwMode="auto">
          <a:xfrm>
            <a:off x="3352800" y="5745625"/>
            <a:ext cx="3657600" cy="495300"/>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1" hangingPunct="1">
              <a:spcBef>
                <a:spcPts val="0"/>
              </a:spcBef>
              <a:buFont typeface="Arial" charset="0"/>
              <a:buNone/>
            </a:pPr>
            <a:r>
              <a:rPr lang="en-US" altLang="en-US" sz="2000" b="1" dirty="0" err="1">
                <a:solidFill>
                  <a:schemeClr val="tx1"/>
                </a:solidFill>
                <a:latin typeface="Arial" panose="020B0604020202020204" pitchFamily="34" charset="0"/>
                <a:cs typeface="Arial" panose="020B0604020202020204" pitchFamily="34" charset="0"/>
              </a:rPr>
              <a:t>Đi</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có</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mang</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vật</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trên</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tay</a:t>
            </a:r>
            <a:endParaRPr lang="en-US" alt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771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11</a:t>
            </a:fld>
            <a:endParaRPr lang="en-US" altLang="en-US"/>
          </a:p>
        </p:txBody>
      </p:sp>
      <p:sp>
        <p:nvSpPr>
          <p:cNvPr id="5" name="Rectangle 4"/>
          <p:cNvSpPr/>
          <p:nvPr/>
        </p:nvSpPr>
        <p:spPr>
          <a:xfrm>
            <a:off x="908462" y="1143000"/>
            <a:ext cx="7620000" cy="2862322"/>
          </a:xfrm>
          <a:prstGeom prst="rect">
            <a:avLst/>
          </a:prstGeom>
        </p:spPr>
        <p:txBody>
          <a:bodyPr wrap="square">
            <a:spAutoFit/>
          </a:bodyPr>
          <a:lstStyle/>
          <a:p>
            <a:pPr algn="just">
              <a:lnSpc>
                <a:spcPct val="150000"/>
              </a:lnSpc>
            </a:pPr>
            <a:r>
              <a:rPr lang="en-US" sz="2400" b="1" dirty="0">
                <a:solidFill>
                  <a:srgbClr val="0000FF"/>
                </a:solidFill>
              </a:rPr>
              <a:t>	</a:t>
            </a:r>
            <a:r>
              <a:rPr lang="en-US" sz="2400" b="1" dirty="0">
                <a:solidFill>
                  <a:srgbClr val="7030A0"/>
                </a:solidFill>
              </a:rPr>
              <a:t>+ </a:t>
            </a:r>
            <a:r>
              <a:rPr lang="en-US" sz="2400" b="1" dirty="0" err="1">
                <a:solidFill>
                  <a:srgbClr val="7030A0"/>
                </a:solidFill>
              </a:rPr>
              <a:t>Trẻ</a:t>
            </a:r>
            <a:r>
              <a:rPr lang="en-US" sz="2400" b="1" dirty="0">
                <a:solidFill>
                  <a:srgbClr val="7030A0"/>
                </a:solidFill>
              </a:rPr>
              <a:t> </a:t>
            </a:r>
          </a:p>
          <a:p>
            <a:pPr algn="just">
              <a:lnSpc>
                <a:spcPct val="150000"/>
              </a:lnSpc>
            </a:pPr>
            <a:r>
              <a:rPr lang="en-US" sz="2400" dirty="0"/>
              <a:t>- </a:t>
            </a:r>
            <a:r>
              <a:rPr lang="en-US" sz="2400" dirty="0" err="1"/>
              <a:t>Trẻ</a:t>
            </a:r>
            <a:r>
              <a:rPr lang="en-US" sz="2400" dirty="0"/>
              <a:t> </a:t>
            </a:r>
            <a:r>
              <a:rPr lang="en-US" sz="2400" dirty="0" err="1"/>
              <a:t>khỏe</a:t>
            </a:r>
            <a:r>
              <a:rPr lang="en-US" sz="2400" dirty="0"/>
              <a:t> </a:t>
            </a:r>
            <a:r>
              <a:rPr lang="en-US" sz="2400" dirty="0" err="1"/>
              <a:t>mạnh</a:t>
            </a:r>
            <a:r>
              <a:rPr lang="en-US" sz="2400" dirty="0"/>
              <a:t>, </a:t>
            </a:r>
            <a:r>
              <a:rPr lang="en-US" sz="2400" dirty="0" err="1"/>
              <a:t>tâm</a:t>
            </a:r>
            <a:r>
              <a:rPr lang="en-US" sz="2400" dirty="0"/>
              <a:t> </a:t>
            </a:r>
            <a:r>
              <a:rPr lang="en-US" sz="2400" dirty="0" err="1"/>
              <a:t>trạng</a:t>
            </a:r>
            <a:r>
              <a:rPr lang="en-US" sz="2400" dirty="0"/>
              <a:t> </a:t>
            </a:r>
            <a:r>
              <a:rPr lang="en-US" sz="2400" dirty="0" err="1"/>
              <a:t>thoải</a:t>
            </a:r>
            <a:r>
              <a:rPr lang="en-US" sz="2400" dirty="0"/>
              <a:t> </a:t>
            </a:r>
            <a:r>
              <a:rPr lang="en-US" sz="2400" dirty="0" err="1"/>
              <a:t>mái</a:t>
            </a:r>
            <a:endParaRPr lang="en-US" sz="2400" dirty="0"/>
          </a:p>
          <a:p>
            <a:pPr algn="just">
              <a:lnSpc>
                <a:spcPct val="150000"/>
              </a:lnSpc>
            </a:pPr>
            <a:r>
              <a:rPr lang="en-US" sz="2400" dirty="0"/>
              <a:t>- T</a:t>
            </a:r>
            <a:r>
              <a:rPr lang="vi-VN" sz="2400" dirty="0"/>
              <a:t>rang phục gọn gàng,</a:t>
            </a:r>
            <a:r>
              <a:rPr lang="en-US" sz="2400" dirty="0"/>
              <a:t> </a:t>
            </a:r>
            <a:r>
              <a:rPr lang="en-US" sz="2400" dirty="0" err="1"/>
              <a:t>thoải</a:t>
            </a:r>
            <a:r>
              <a:rPr lang="en-US" sz="2400" dirty="0"/>
              <a:t> </a:t>
            </a:r>
            <a:r>
              <a:rPr lang="en-US" sz="2400" dirty="0" err="1"/>
              <a:t>mái</a:t>
            </a:r>
            <a:r>
              <a:rPr lang="en-US" sz="2400" dirty="0"/>
              <a:t>, </a:t>
            </a:r>
            <a:r>
              <a:rPr lang="vi-VN" sz="2400" dirty="0"/>
              <a:t>không gây cản trở </a:t>
            </a:r>
            <a:r>
              <a:rPr lang="en-US" sz="2400" dirty="0" err="1"/>
              <a:t>khi</a:t>
            </a:r>
            <a:r>
              <a:rPr lang="en-US" sz="2400" dirty="0"/>
              <a:t> </a:t>
            </a:r>
            <a:r>
              <a:rPr lang="vi-VN" sz="2400" dirty="0"/>
              <a:t>vận động, đảm bảo thoáng khí</a:t>
            </a:r>
            <a:r>
              <a:rPr lang="en-US" sz="2400" dirty="0"/>
              <a:t>. </a:t>
            </a:r>
          </a:p>
          <a:p>
            <a:pPr algn="just">
              <a:lnSpc>
                <a:spcPct val="150000"/>
              </a:lnSpc>
            </a:pPr>
            <a:endParaRPr lang="vi-VN"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530600"/>
            <a:ext cx="3048000" cy="20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6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b69d4fa3748f316aa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07311" y="1143000"/>
            <a:ext cx="7010400" cy="5325290"/>
          </a:xfrm>
          <a:prstGeom prst="rect">
            <a:avLst/>
          </a:prstGeom>
          <a:noFill/>
          <a:ln>
            <a:noFill/>
          </a:ln>
        </p:spPr>
      </p:pic>
      <p:sp>
        <p:nvSpPr>
          <p:cNvPr id="3" name="Rectangle 2"/>
          <p:cNvSpPr/>
          <p:nvPr/>
        </p:nvSpPr>
        <p:spPr>
          <a:xfrm>
            <a:off x="2133600" y="416689"/>
            <a:ext cx="52578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Bò</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thẳng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hướng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có</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mang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vật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trên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lưng</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905683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78637e4fcf8b91d2de"/>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7255" t="20654" b="6797"/>
          <a:stretch/>
        </p:blipFill>
        <p:spPr>
          <a:xfrm>
            <a:off x="1371600" y="1142999"/>
            <a:ext cx="6651812" cy="4975411"/>
          </a:xfrm>
          <a:prstGeom prst="rect">
            <a:avLst/>
          </a:prstGeom>
          <a:noFill/>
          <a:ln>
            <a:noFill/>
          </a:ln>
        </p:spPr>
      </p:pic>
      <p:sp>
        <p:nvSpPr>
          <p:cNvPr id="3" name="Rectangle 2"/>
          <p:cNvSpPr/>
          <p:nvPr/>
        </p:nvSpPr>
        <p:spPr>
          <a:xfrm>
            <a:off x="3200400" y="439838"/>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Bò</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trong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đường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hẹp</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38926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32ed14d5a511fb48b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46225"/>
            <a:ext cx="9144000" cy="3763963"/>
          </a:xfrm>
          <a:prstGeom prst="rect">
            <a:avLst/>
          </a:prstGeom>
          <a:noFill/>
          <a:ln>
            <a:noFill/>
          </a:ln>
        </p:spPr>
      </p:pic>
      <p:sp>
        <p:nvSpPr>
          <p:cNvPr id="3" name="Rectangle 2"/>
          <p:cNvSpPr/>
          <p:nvPr/>
        </p:nvSpPr>
        <p:spPr>
          <a:xfrm>
            <a:off x="3411155" y="462987"/>
            <a:ext cx="2321689"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Bật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tại</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chỗ</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051367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90f9483ba327e6c27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6800" y="990600"/>
            <a:ext cx="7467600" cy="5600700"/>
          </a:xfrm>
          <a:prstGeom prst="rect">
            <a:avLst/>
          </a:prstGeom>
          <a:noFill/>
          <a:ln>
            <a:noFill/>
          </a:ln>
        </p:spPr>
      </p:pic>
      <p:sp>
        <p:nvSpPr>
          <p:cNvPr id="3" name="Rectangle 2"/>
          <p:cNvSpPr/>
          <p:nvPr/>
        </p:nvSpPr>
        <p:spPr>
          <a:xfrm>
            <a:off x="3429000" y="3048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Bật</a:t>
            </a:r>
            <a:r>
              <a:rPr lang="en-US" sz="2000" b="1" dirty="0">
                <a:solidFill>
                  <a:schemeClr val="tx1"/>
                </a:solidFill>
                <a:latin typeface="Arial" pitchFamily="34" charset="0"/>
                <a:cs typeface="Arial" pitchFamily="34" charset="0"/>
              </a:rPr>
              <a:t> qua </a:t>
            </a:r>
            <a:r>
              <a:rPr lang="en-US" sz="2000" b="1" dirty="0" err="1">
                <a:solidFill>
                  <a:schemeClr val="tx1"/>
                </a:solidFill>
                <a:latin typeface="Arial" pitchFamily="34" charset="0"/>
                <a:cs typeface="Arial" pitchFamily="34" charset="0"/>
              </a:rPr>
              <a:t>vật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cản</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20573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bcdb1e3bacfff2a6bd"/>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447800"/>
            <a:ext cx="6477000" cy="4388843"/>
          </a:xfrm>
          <a:prstGeom prst="rect">
            <a:avLst/>
          </a:prstGeom>
          <a:noFill/>
          <a:ln>
            <a:noFill/>
          </a:ln>
        </p:spPr>
      </p:pic>
      <p:sp>
        <p:nvSpPr>
          <p:cNvPr id="3" name="Rectangle 2"/>
          <p:cNvSpPr/>
          <p:nvPr/>
        </p:nvSpPr>
        <p:spPr>
          <a:xfrm>
            <a:off x="3505200" y="276955"/>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Lăn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bóng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về</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đích</a:t>
            </a:r>
            <a:endParaRPr lang="en-US" sz="2000" b="1"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287" y="1966912"/>
            <a:ext cx="4543425" cy="29241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980" t="18924" r="11261"/>
          <a:stretch/>
        </p:blipFill>
        <p:spPr>
          <a:xfrm>
            <a:off x="689176" y="862121"/>
            <a:ext cx="7384648" cy="5560200"/>
          </a:xfrm>
          <a:prstGeom prst="rect">
            <a:avLst/>
          </a:prstGeom>
        </p:spPr>
      </p:pic>
    </p:spTree>
    <p:extLst>
      <p:ext uri="{BB962C8B-B14F-4D97-AF65-F5344CB8AC3E}">
        <p14:creationId xmlns:p14="http://schemas.microsoft.com/office/powerpoint/2010/main" val="16605190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bcdb1e3bacfff2a6bd"/>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1524000"/>
            <a:ext cx="6747301" cy="4572000"/>
          </a:xfrm>
          <a:prstGeom prst="rect">
            <a:avLst/>
          </a:prstGeom>
          <a:noFill/>
          <a:ln>
            <a:noFill/>
          </a:ln>
        </p:spPr>
      </p:pic>
      <p:sp>
        <p:nvSpPr>
          <p:cNvPr id="3" name="Rectangle 2"/>
          <p:cNvSpPr/>
          <p:nvPr/>
        </p:nvSpPr>
        <p:spPr>
          <a:xfrm>
            <a:off x="3505200" y="5334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solidFill>
                  <a:schemeClr val="tx1"/>
                </a:solidFill>
                <a:latin typeface="Arial" pitchFamily="34" charset="0"/>
                <a:cs typeface="Arial" pitchFamily="34" charset="0"/>
              </a:rPr>
              <a:t>Tung </a:t>
            </a:r>
            <a:r>
              <a:rPr lang="en-US" sz="2000" b="1" dirty="0" err="1">
                <a:solidFill>
                  <a:schemeClr val="tx1"/>
                </a:solidFill>
                <a:latin typeface="Arial" pitchFamily="34" charset="0"/>
                <a:cs typeface="Arial" pitchFamily="34" charset="0"/>
              </a:rPr>
              <a:t>bắt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bóng</a:t>
            </a:r>
            <a:endParaRPr lang="en-US" sz="2000" b="1" dirty="0">
              <a:solidFill>
                <a:schemeClr val="tx1"/>
              </a:solidFill>
              <a:latin typeface="Arial" pitchFamily="34" charset="0"/>
              <a:cs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227" b="20278"/>
          <a:stretch/>
        </p:blipFill>
        <p:spPr>
          <a:xfrm>
            <a:off x="0" y="152400"/>
            <a:ext cx="2590800" cy="2118569"/>
          </a:xfrm>
          <a:prstGeom prst="ellipse">
            <a:avLst/>
          </a:prstGeom>
          <a:ln>
            <a:noFill/>
          </a:ln>
          <a:effectLst>
            <a:softEdge rad="112500"/>
          </a:effectLst>
        </p:spPr>
      </p:pic>
    </p:spTree>
    <p:extLst>
      <p:ext uri="{BB962C8B-B14F-4D97-AF65-F5344CB8AC3E}">
        <p14:creationId xmlns:p14="http://schemas.microsoft.com/office/powerpoint/2010/main" val="34506924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7912" t="3409" r="45543" b="43652"/>
          <a:stretch/>
        </p:blipFill>
        <p:spPr>
          <a:xfrm>
            <a:off x="5486400" y="1868457"/>
            <a:ext cx="3200400" cy="3640016"/>
          </a:xfrm>
        </p:spPr>
      </p:pic>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116</a:t>
            </a:fld>
            <a:endParaRPr lang="en-US" alt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153" t="14670" r="3586" b="9240"/>
          <a:stretch/>
        </p:blipFill>
        <p:spPr>
          <a:xfrm>
            <a:off x="381000" y="1554865"/>
            <a:ext cx="4781472" cy="4267200"/>
          </a:xfrm>
          <a:prstGeom prst="rect">
            <a:avLst/>
          </a:prstGeom>
        </p:spPr>
      </p:pic>
      <p:sp>
        <p:nvSpPr>
          <p:cNvPr id="7" name="Rectangle 6"/>
          <p:cNvSpPr/>
          <p:nvPr/>
        </p:nvSpPr>
        <p:spPr>
          <a:xfrm>
            <a:off x="3505200" y="5334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Ném</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trúng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đích</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9485989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0114" name="Title 1"/>
          <p:cNvSpPr>
            <a:spLocks noGrp="1"/>
          </p:cNvSpPr>
          <p:nvPr>
            <p:ph type="title"/>
          </p:nvPr>
        </p:nvSpPr>
        <p:spPr>
          <a:xfrm>
            <a:off x="838200" y="381000"/>
            <a:ext cx="8001000" cy="914400"/>
          </a:xfrm>
        </p:spPr>
        <p:txBody>
          <a:bodyPr/>
          <a:lstStyle/>
          <a:p>
            <a:pPr algn="l" eaLnBrk="1" hangingPunct="1"/>
            <a:br>
              <a:rPr lang="en-US" altLang="en-US" sz="3000" b="1" dirty="0">
                <a:solidFill>
                  <a:srgbClr val="C00000"/>
                </a:solidFill>
                <a:latin typeface="Arian"/>
              </a:rPr>
            </a:br>
            <a:r>
              <a:rPr lang="en-US" altLang="en-US" sz="3000" b="1" dirty="0">
                <a:solidFill>
                  <a:srgbClr val="C00000"/>
                </a:solidFill>
                <a:latin typeface="Arian"/>
              </a:rPr>
              <a:t>C. </a:t>
            </a:r>
            <a:r>
              <a:rPr lang="en-US" altLang="en-US" sz="3000" b="1" dirty="0" err="1">
                <a:solidFill>
                  <a:srgbClr val="C00000"/>
                </a:solidFill>
                <a:latin typeface="Arian"/>
              </a:rPr>
              <a:t>Hồi</a:t>
            </a:r>
            <a:r>
              <a:rPr lang="en-US" altLang="en-US" sz="3000" b="1" dirty="0">
                <a:solidFill>
                  <a:srgbClr val="C00000"/>
                </a:solidFill>
                <a:latin typeface="Arian"/>
              </a:rPr>
              <a:t> </a:t>
            </a:r>
            <a:r>
              <a:rPr lang="en-US" altLang="en-US" sz="3000" b="1" dirty="0" err="1">
                <a:solidFill>
                  <a:srgbClr val="C00000"/>
                </a:solidFill>
                <a:latin typeface="Arian"/>
              </a:rPr>
              <a:t>tĩnh</a:t>
            </a:r>
            <a:r>
              <a:rPr lang="en-US" altLang="en-US" sz="3000" b="1" dirty="0">
                <a:solidFill>
                  <a:srgbClr val="C00000"/>
                </a:solidFill>
                <a:latin typeface="Arian"/>
              </a:rPr>
              <a:t>: </a:t>
            </a:r>
            <a:r>
              <a:rPr lang="en-US" altLang="en-US" sz="2400" dirty="0" err="1">
                <a:latin typeface="Arian"/>
              </a:rPr>
              <a:t>để</a:t>
            </a:r>
            <a:r>
              <a:rPr lang="en-US" altLang="en-US" sz="2400" dirty="0">
                <a:latin typeface="Arian"/>
              </a:rPr>
              <a:t> </a:t>
            </a:r>
            <a:r>
              <a:rPr lang="en-US" altLang="en-US" sz="2400" dirty="0" err="1">
                <a:latin typeface="Arian"/>
              </a:rPr>
              <a:t>giúp</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trở</a:t>
            </a:r>
            <a:r>
              <a:rPr lang="en-US" altLang="en-US" sz="2400" dirty="0">
                <a:latin typeface="Arian"/>
              </a:rPr>
              <a:t> </a:t>
            </a:r>
            <a:r>
              <a:rPr lang="en-US" altLang="en-US" sz="2400" dirty="0" err="1">
                <a:latin typeface="Arian"/>
              </a:rPr>
              <a:t>về</a:t>
            </a:r>
            <a:r>
              <a:rPr lang="en-US" altLang="en-US" sz="2400" dirty="0">
                <a:latin typeface="Arian"/>
              </a:rPr>
              <a:t> </a:t>
            </a:r>
            <a:r>
              <a:rPr lang="en-US" altLang="en-US" sz="2400" dirty="0" err="1">
                <a:latin typeface="Arian"/>
              </a:rPr>
              <a:t>trạng</a:t>
            </a:r>
            <a:r>
              <a:rPr lang="en-US" altLang="en-US" sz="2400" dirty="0">
                <a:latin typeface="Arian"/>
              </a:rPr>
              <a:t> </a:t>
            </a:r>
            <a:r>
              <a:rPr lang="en-US" altLang="en-US" sz="2400" dirty="0" err="1">
                <a:latin typeface="Arian"/>
              </a:rPr>
              <a:t>thái</a:t>
            </a:r>
            <a:r>
              <a:rPr lang="en-US" altLang="en-US" sz="2400" dirty="0">
                <a:latin typeface="Arian"/>
              </a:rPr>
              <a:t> ban </a:t>
            </a:r>
            <a:r>
              <a:rPr lang="en-US" altLang="en-US" sz="2400" dirty="0" err="1">
                <a:latin typeface="Arian"/>
              </a:rPr>
              <a:t>đầu</a:t>
            </a:r>
            <a:r>
              <a:rPr lang="en-US" altLang="en-US" sz="2400" dirty="0">
                <a:latin typeface="Arian"/>
              </a:rPr>
              <a:t>.</a:t>
            </a:r>
            <a:br>
              <a:rPr lang="en-US" altLang="en-US" sz="3000" b="1" dirty="0">
                <a:solidFill>
                  <a:srgbClr val="0070C0"/>
                </a:solidFill>
                <a:latin typeface="Arian"/>
              </a:rPr>
            </a:br>
            <a:endParaRPr lang="en-US" altLang="en-US" sz="3000" b="1" dirty="0">
              <a:solidFill>
                <a:srgbClr val="0070C0"/>
              </a:solidFill>
              <a:latin typeface="Arian"/>
            </a:endParaRPr>
          </a:p>
        </p:txBody>
      </p:sp>
      <p:sp>
        <p:nvSpPr>
          <p:cNvPr id="4" name="Slide Number Placeholder 3"/>
          <p:cNvSpPr>
            <a:spLocks noGrp="1"/>
          </p:cNvSpPr>
          <p:nvPr>
            <p:ph type="sldNum" sz="quarter" idx="12"/>
          </p:nvPr>
        </p:nvSpPr>
        <p:spPr/>
        <p:txBody>
          <a:bodyPr/>
          <a:lstStyle/>
          <a:p>
            <a:pPr>
              <a:defRPr/>
            </a:pPr>
            <a:fld id="{DC3B9528-7780-4F72-B37D-50E73566AA64}" type="slidenum">
              <a:rPr lang="en-US" altLang="en-US" smtClean="0"/>
              <a:pPr>
                <a:defRPr/>
              </a:pPr>
              <a:t>117</a:t>
            </a:fld>
            <a:endParaRPr lang="en-US" altLang="en-US"/>
          </a:p>
        </p:txBody>
      </p:sp>
      <p:sp>
        <p:nvSpPr>
          <p:cNvPr id="2" name="Rectangle 1"/>
          <p:cNvSpPr/>
          <p:nvPr/>
        </p:nvSpPr>
        <p:spPr>
          <a:xfrm>
            <a:off x="3352800" y="1678610"/>
            <a:ext cx="5257800" cy="1938992"/>
          </a:xfrm>
          <a:prstGeom prst="rect">
            <a:avLst/>
          </a:prstGeom>
        </p:spPr>
        <p:txBody>
          <a:bodyPr wrap="square">
            <a:spAutoFit/>
          </a:bodyPr>
          <a:lstStyle/>
          <a:p>
            <a:pPr marL="342900" indent="-342900" algn="just">
              <a:buFontTx/>
              <a:buChar char="-"/>
            </a:pPr>
            <a:r>
              <a:rPr lang="en-US" altLang="en-US" sz="2400" dirty="0" err="1">
                <a:latin typeface="Arian"/>
              </a:rPr>
              <a:t>Đối</a:t>
            </a:r>
            <a:r>
              <a:rPr lang="en-US" altLang="en-US" sz="2400" dirty="0">
                <a:latin typeface="Arian"/>
              </a:rPr>
              <a:t> </a:t>
            </a:r>
            <a:r>
              <a:rPr lang="en-US" altLang="en-US" sz="2400" dirty="0" err="1">
                <a:latin typeface="Arian"/>
              </a:rPr>
              <a:t>với</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nhỏ</a:t>
            </a:r>
            <a:r>
              <a:rPr lang="en-US" altLang="en-US" sz="2400" dirty="0">
                <a:latin typeface="Arian"/>
              </a:rPr>
              <a:t>, </a:t>
            </a:r>
            <a:r>
              <a:rPr lang="en-US" altLang="en-US" sz="2400" dirty="0" err="1">
                <a:latin typeface="Arian"/>
              </a:rPr>
              <a:t>phần</a:t>
            </a:r>
            <a:r>
              <a:rPr lang="en-US" altLang="en-US" sz="2400" dirty="0">
                <a:latin typeface="Arian"/>
              </a:rPr>
              <a:t> </a:t>
            </a:r>
            <a:r>
              <a:rPr lang="en-US" altLang="en-US" sz="2400" dirty="0" err="1">
                <a:latin typeface="Arian"/>
              </a:rPr>
              <a:t>hồi</a:t>
            </a:r>
            <a:r>
              <a:rPr lang="en-US" altLang="en-US" sz="2400" dirty="0">
                <a:latin typeface="Arian"/>
              </a:rPr>
              <a:t> </a:t>
            </a:r>
            <a:r>
              <a:rPr lang="en-US" altLang="en-US" sz="2400" dirty="0" err="1">
                <a:latin typeface="Arian"/>
              </a:rPr>
              <a:t>tĩnh</a:t>
            </a:r>
            <a:r>
              <a:rPr lang="en-US" altLang="en-US" sz="2400" dirty="0">
                <a:latin typeface="Arian"/>
              </a:rPr>
              <a:t> </a:t>
            </a:r>
            <a:r>
              <a:rPr lang="en-US" altLang="en-US" sz="2400" dirty="0" err="1">
                <a:latin typeface="Arian"/>
              </a:rPr>
              <a:t>là</a:t>
            </a:r>
            <a:r>
              <a:rPr lang="en-US" altLang="en-US" sz="2400" dirty="0">
                <a:latin typeface="Arian"/>
              </a:rPr>
              <a:t> </a:t>
            </a:r>
            <a:r>
              <a:rPr lang="en-US" altLang="en-US" sz="2400" dirty="0" err="1">
                <a:latin typeface="Arian"/>
              </a:rPr>
              <a:t>thực</a:t>
            </a:r>
            <a:r>
              <a:rPr lang="en-US" altLang="en-US" sz="2400" dirty="0">
                <a:latin typeface="Arian"/>
              </a:rPr>
              <a:t> </a:t>
            </a:r>
            <a:r>
              <a:rPr lang="en-US" altLang="en-US" sz="2400" dirty="0" err="1">
                <a:latin typeface="Arian"/>
              </a:rPr>
              <a:t>hiện</a:t>
            </a:r>
            <a:r>
              <a:rPr lang="en-US" altLang="en-US" sz="2400" dirty="0">
                <a:latin typeface="Arian"/>
              </a:rPr>
              <a:t> </a:t>
            </a:r>
            <a:r>
              <a:rPr lang="en-US" altLang="en-US" sz="2400" dirty="0" err="1">
                <a:latin typeface="Arian"/>
              </a:rPr>
              <a:t>lại</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vận</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xoa</a:t>
            </a:r>
            <a:r>
              <a:rPr lang="en-US" altLang="en-US" sz="2400" dirty="0">
                <a:latin typeface="Arian"/>
              </a:rPr>
              <a:t> </a:t>
            </a:r>
            <a:r>
              <a:rPr lang="en-US" altLang="en-US" sz="2400" dirty="0" err="1">
                <a:latin typeface="Arian"/>
              </a:rPr>
              <a:t>bóp</a:t>
            </a:r>
            <a:r>
              <a:rPr lang="en-US" altLang="en-US" sz="2400" dirty="0">
                <a:latin typeface="Arian"/>
              </a:rPr>
              <a:t> </a:t>
            </a:r>
            <a:r>
              <a:rPr lang="en-US" altLang="en-US" sz="2400" dirty="0" err="1">
                <a:latin typeface="Arian"/>
              </a:rPr>
              <a:t>nhẹ</a:t>
            </a:r>
            <a:r>
              <a:rPr lang="en-US" altLang="en-US" sz="2400" dirty="0">
                <a:latin typeface="Arian"/>
              </a:rPr>
              <a:t>.</a:t>
            </a:r>
          </a:p>
          <a:p>
            <a:pPr marL="342900" indent="-342900" algn="just">
              <a:buFontTx/>
              <a:buChar char="-"/>
            </a:pPr>
            <a:endParaRPr lang="en-US" altLang="en-US" sz="2400" dirty="0">
              <a:latin typeface="Arian"/>
            </a:endParaRPr>
          </a:p>
          <a:p>
            <a:pPr algn="just"/>
            <a:endParaRPr lang="en-US" altLang="en-US" sz="2400" dirty="0">
              <a:latin typeface="Ari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562371"/>
            <a:ext cx="3078636" cy="1992058"/>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0" y="1666895"/>
            <a:ext cx="2857500" cy="1895475"/>
          </a:xfrm>
          <a:prstGeom prst="ellipse">
            <a:avLst/>
          </a:prstGeom>
          <a:ln>
            <a:noFill/>
          </a:ln>
          <a:effectLst>
            <a:softEdge rad="112500"/>
          </a:effectLst>
        </p:spPr>
      </p:pic>
      <p:sp>
        <p:nvSpPr>
          <p:cNvPr id="6" name="Rectangle 5"/>
          <p:cNvSpPr/>
          <p:nvPr/>
        </p:nvSpPr>
        <p:spPr>
          <a:xfrm>
            <a:off x="838200" y="4160888"/>
            <a:ext cx="4648200" cy="1200329"/>
          </a:xfrm>
          <a:prstGeom prst="rect">
            <a:avLst/>
          </a:prstGeom>
        </p:spPr>
        <p:txBody>
          <a:bodyPr wrap="square">
            <a:spAutoFit/>
          </a:bodyPr>
          <a:lstStyle/>
          <a:p>
            <a:pPr marL="342900" indent="-342900" algn="just">
              <a:buFontTx/>
              <a:buChar char="-"/>
            </a:pPr>
            <a:r>
              <a:rPr lang="en-US" altLang="en-US" sz="2400" dirty="0" err="1">
                <a:latin typeface="Arian"/>
              </a:rPr>
              <a:t>Trẻ</a:t>
            </a:r>
            <a:r>
              <a:rPr lang="en-US" altLang="en-US" sz="2400" dirty="0">
                <a:latin typeface="Arian"/>
              </a:rPr>
              <a:t> </a:t>
            </a:r>
            <a:r>
              <a:rPr lang="en-US" altLang="en-US" sz="2400" dirty="0" err="1">
                <a:latin typeface="Arian"/>
              </a:rPr>
              <a:t>lớn</a:t>
            </a:r>
            <a:r>
              <a:rPr lang="en-US" altLang="en-US" sz="2400" dirty="0">
                <a:latin typeface="Arian"/>
              </a:rPr>
              <a:t> </a:t>
            </a:r>
            <a:r>
              <a:rPr lang="en-US" altLang="en-US" sz="2400" dirty="0" err="1">
                <a:latin typeface="Arian"/>
              </a:rPr>
              <a:t>hơn</a:t>
            </a:r>
            <a:r>
              <a:rPr lang="en-US" altLang="en-US" sz="2400" dirty="0">
                <a:latin typeface="Arian"/>
              </a:rPr>
              <a:t> </a:t>
            </a:r>
            <a:r>
              <a:rPr lang="en-US" altLang="en-US" sz="2400" dirty="0" err="1">
                <a:latin typeface="Arian"/>
              </a:rPr>
              <a:t>thì</a:t>
            </a:r>
            <a:r>
              <a:rPr lang="en-US" altLang="en-US" sz="2400" dirty="0">
                <a:latin typeface="Arian"/>
              </a:rPr>
              <a:t> </a:t>
            </a:r>
            <a:r>
              <a:rPr lang="en-US" altLang="en-US" sz="2400" dirty="0" err="1">
                <a:latin typeface="Arian"/>
              </a:rPr>
              <a:t>hồi</a:t>
            </a:r>
            <a:r>
              <a:rPr lang="en-US" altLang="en-US" sz="2400" dirty="0">
                <a:latin typeface="Arian"/>
              </a:rPr>
              <a:t> </a:t>
            </a:r>
            <a:r>
              <a:rPr lang="en-US" altLang="en-US" sz="2400" dirty="0" err="1">
                <a:latin typeface="Arian"/>
              </a:rPr>
              <a:t>tĩnh</a:t>
            </a:r>
            <a:r>
              <a:rPr lang="en-US" altLang="en-US" sz="2400" dirty="0">
                <a:latin typeface="Arian"/>
              </a:rPr>
              <a:t> </a:t>
            </a:r>
            <a:r>
              <a:rPr lang="en-US" altLang="en-US" sz="2400" dirty="0" err="1">
                <a:latin typeface="Arian"/>
              </a:rPr>
              <a:t>là</a:t>
            </a:r>
            <a:r>
              <a:rPr lang="en-US" altLang="en-US" sz="2400" dirty="0">
                <a:latin typeface="Arian"/>
              </a:rPr>
              <a:t> </a:t>
            </a:r>
            <a:r>
              <a:rPr lang="en-US" altLang="en-US" sz="2400" dirty="0" err="1">
                <a:latin typeface="Arian"/>
              </a:rPr>
              <a:t>những</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tác</a:t>
            </a:r>
            <a:r>
              <a:rPr lang="en-US" altLang="en-US" sz="2400" dirty="0">
                <a:latin typeface="Arian"/>
              </a:rPr>
              <a:t> </a:t>
            </a:r>
            <a:r>
              <a:rPr lang="en-US" altLang="en-US" sz="2400" dirty="0" err="1">
                <a:latin typeface="Arian"/>
              </a:rPr>
              <a:t>vận</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nhẹ</a:t>
            </a:r>
            <a:r>
              <a:rPr lang="en-US" altLang="en-US" sz="2400" dirty="0">
                <a:latin typeface="Arian"/>
              </a:rPr>
              <a:t> </a:t>
            </a:r>
            <a:r>
              <a:rPr lang="en-US" altLang="en-US" sz="2400" dirty="0" err="1">
                <a:latin typeface="Arian"/>
              </a:rPr>
              <a:t>nhàng</a:t>
            </a:r>
            <a:r>
              <a:rPr lang="en-US" altLang="en-US" sz="2400" dirty="0">
                <a:latin typeface="Arian"/>
              </a:rPr>
              <a:t>, </a:t>
            </a:r>
            <a:r>
              <a:rPr lang="en-US" altLang="en-US" sz="2400" dirty="0" err="1">
                <a:latin typeface="Arian"/>
              </a:rPr>
              <a:t>thả</a:t>
            </a:r>
            <a:r>
              <a:rPr lang="en-US" altLang="en-US" sz="2400" dirty="0">
                <a:latin typeface="Arian"/>
              </a:rPr>
              <a:t> </a:t>
            </a:r>
            <a:r>
              <a:rPr lang="en-US" altLang="en-US" sz="2400" dirty="0" err="1">
                <a:latin typeface="Arian"/>
              </a:rPr>
              <a:t>lỏng</a:t>
            </a:r>
            <a:r>
              <a:rPr lang="en-US" altLang="en-US" sz="2400" dirty="0">
                <a:latin typeface="Arian"/>
              </a:rPr>
              <a:t> </a:t>
            </a:r>
            <a:r>
              <a:rPr lang="en-US" altLang="en-US" sz="2400" dirty="0" err="1">
                <a:latin typeface="Arian"/>
              </a:rPr>
              <a:t>cơ</a:t>
            </a:r>
            <a:r>
              <a:rPr lang="en-US" altLang="en-US" sz="2400" dirty="0">
                <a:latin typeface="Arian"/>
              </a:rPr>
              <a:t> </a:t>
            </a:r>
            <a:r>
              <a:rPr lang="en-US" altLang="en-US" sz="2400" dirty="0" err="1">
                <a:latin typeface="Arian"/>
              </a:rPr>
              <a:t>thể</a:t>
            </a:r>
            <a:r>
              <a:rPr lang="en-US" altLang="en-US" sz="2400" dirty="0">
                <a:latin typeface="Arian"/>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C3B9528-7780-4F72-B37D-50E73566AA64}" type="slidenum">
              <a:rPr lang="en-US" altLang="en-US" smtClean="0"/>
              <a:pPr>
                <a:defRPr/>
              </a:pPr>
              <a:t>118</a:t>
            </a:fld>
            <a:endParaRPr lang="en-US" altLang="en-US"/>
          </a:p>
        </p:txBody>
      </p:sp>
      <p:sp>
        <p:nvSpPr>
          <p:cNvPr id="2" name="Rectangle 1"/>
          <p:cNvSpPr/>
          <p:nvPr/>
        </p:nvSpPr>
        <p:spPr>
          <a:xfrm>
            <a:off x="685800" y="1447800"/>
            <a:ext cx="7924800" cy="3785652"/>
          </a:xfrm>
          <a:prstGeom prst="rect">
            <a:avLst/>
          </a:prstGeom>
        </p:spPr>
        <p:txBody>
          <a:bodyPr wrap="square">
            <a:spAutoFit/>
          </a:bodyPr>
          <a:lstStyle/>
          <a:p>
            <a:pPr marL="342900" indent="-342900" algn="just">
              <a:buFontTx/>
              <a:buChar char="-"/>
            </a:pPr>
            <a:r>
              <a:rPr lang="vi-VN" altLang="en-US" sz="2400" dirty="0"/>
              <a:t>Thời gian tiến hành phần </a:t>
            </a:r>
            <a:r>
              <a:rPr lang="en-US" altLang="en-US" sz="2400" dirty="0" err="1"/>
              <a:t>hồi</a:t>
            </a:r>
            <a:r>
              <a:rPr lang="en-US" altLang="en-US" sz="2400" dirty="0"/>
              <a:t> </a:t>
            </a:r>
            <a:r>
              <a:rPr lang="en-US" altLang="en-US" sz="2400" dirty="0" err="1"/>
              <a:t>tĩnh</a:t>
            </a:r>
            <a:r>
              <a:rPr lang="vi-VN" altLang="en-US" sz="2400" dirty="0"/>
              <a:t> tuỳ thuộc vào lứa tuổi của trẻ. Đối với trẻ mẫu giáo bé và nhỡ khoảng từ hai đến ba phút, trẻ mẫu giáo lớn từ 3- 4 phút</a:t>
            </a:r>
            <a:r>
              <a:rPr lang="en-US" altLang="en-US" sz="2400" dirty="0"/>
              <a:t>.</a:t>
            </a:r>
          </a:p>
          <a:p>
            <a:pPr algn="just"/>
            <a:endParaRPr lang="en-US" altLang="en-US" sz="2400" dirty="0">
              <a:latin typeface="Arian"/>
            </a:endParaRPr>
          </a:p>
          <a:p>
            <a:pPr marL="342900" indent="-342900" algn="just">
              <a:buFont typeface="Wingdings" pitchFamily="2" charset="2"/>
              <a:buChar char="v"/>
            </a:pPr>
            <a:r>
              <a:rPr lang="en-US" altLang="en-US" sz="2400" b="1" dirty="0" err="1">
                <a:solidFill>
                  <a:srgbClr val="C00000"/>
                </a:solidFill>
                <a:latin typeface="Arian"/>
              </a:rPr>
              <a:t>Lưu</a:t>
            </a:r>
            <a:r>
              <a:rPr lang="en-US" altLang="en-US" sz="2400" b="1" dirty="0">
                <a:solidFill>
                  <a:srgbClr val="C00000"/>
                </a:solidFill>
                <a:latin typeface="Arian"/>
              </a:rPr>
              <a:t> ý: </a:t>
            </a:r>
            <a:r>
              <a:rPr lang="en-US" altLang="en-US" sz="2400" dirty="0" err="1">
                <a:latin typeface="Arian"/>
              </a:rPr>
              <a:t>Trong</a:t>
            </a:r>
            <a:r>
              <a:rPr lang="en-US" altLang="en-US" sz="2400" dirty="0">
                <a:latin typeface="Arian"/>
              </a:rPr>
              <a:t> </a:t>
            </a:r>
            <a:r>
              <a:rPr lang="en-US" altLang="en-US" sz="2400" dirty="0" err="1">
                <a:latin typeface="Arian"/>
              </a:rPr>
              <a:t>suốt</a:t>
            </a:r>
            <a:r>
              <a:rPr lang="en-US" altLang="en-US" sz="2400" dirty="0">
                <a:latin typeface="Arian"/>
              </a:rPr>
              <a:t> </a:t>
            </a:r>
            <a:r>
              <a:rPr lang="en-US" altLang="en-US" sz="2400" dirty="0" err="1">
                <a:latin typeface="Arian"/>
              </a:rPr>
              <a:t>quá</a:t>
            </a:r>
            <a:r>
              <a:rPr lang="en-US" altLang="en-US" sz="2400" dirty="0">
                <a:latin typeface="Arian"/>
              </a:rPr>
              <a:t> </a:t>
            </a:r>
            <a:r>
              <a:rPr lang="en-US" altLang="en-US" sz="2400" dirty="0" err="1">
                <a:latin typeface="Arian"/>
              </a:rPr>
              <a:t>trình</a:t>
            </a:r>
            <a:r>
              <a:rPr lang="en-US" altLang="en-US" sz="2400" dirty="0">
                <a:latin typeface="Arian"/>
              </a:rPr>
              <a:t> </a:t>
            </a:r>
            <a:r>
              <a:rPr lang="en-US" altLang="en-US" sz="2400" dirty="0" err="1">
                <a:latin typeface="Arian"/>
              </a:rPr>
              <a:t>tổ</a:t>
            </a:r>
            <a:r>
              <a:rPr lang="en-US" altLang="en-US" sz="2400" dirty="0">
                <a:latin typeface="Arian"/>
              </a:rPr>
              <a:t> </a:t>
            </a:r>
            <a:r>
              <a:rPr lang="en-US" altLang="en-US" sz="2400" dirty="0" err="1">
                <a:latin typeface="Arian"/>
              </a:rPr>
              <a:t>chức</a:t>
            </a:r>
            <a:r>
              <a:rPr lang="en-US" altLang="en-US" sz="2400" dirty="0">
                <a:latin typeface="Arian"/>
              </a:rPr>
              <a:t> </a:t>
            </a:r>
            <a:r>
              <a:rPr lang="en-US" altLang="en-US" sz="2400" dirty="0" err="1">
                <a:latin typeface="Arian"/>
              </a:rPr>
              <a:t>giờ</a:t>
            </a:r>
            <a:r>
              <a:rPr lang="en-US" altLang="en-US" sz="2400" dirty="0">
                <a:latin typeface="Arian"/>
              </a:rPr>
              <a:t> </a:t>
            </a:r>
            <a:r>
              <a:rPr lang="en-US" altLang="en-US" sz="2400" dirty="0" err="1">
                <a:latin typeface="Arian"/>
              </a:rPr>
              <a:t>chơi</a:t>
            </a:r>
            <a:r>
              <a:rPr lang="en-US" altLang="en-US" sz="2400" dirty="0">
                <a:latin typeface="Arian"/>
              </a:rPr>
              <a:t> </a:t>
            </a:r>
            <a:r>
              <a:rPr lang="en-US" altLang="en-US" sz="2400" dirty="0" err="1">
                <a:latin typeface="Arian"/>
              </a:rPr>
              <a:t>tập</a:t>
            </a:r>
            <a:r>
              <a:rPr lang="en-US" altLang="en-US" sz="2400" dirty="0">
                <a:latin typeface="Arian"/>
              </a:rPr>
              <a:t> </a:t>
            </a:r>
            <a:r>
              <a:rPr lang="en-US" altLang="en-US" sz="2400" dirty="0" err="1">
                <a:latin typeface="Arian"/>
              </a:rPr>
              <a:t>cho</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GV</a:t>
            </a:r>
            <a:r>
              <a:rPr lang="en-US" altLang="en-US" sz="2400" dirty="0">
                <a:latin typeface="Arian"/>
              </a:rPr>
              <a:t> </a:t>
            </a:r>
            <a:r>
              <a:rPr lang="en-US" altLang="en-US" sz="2400" dirty="0" err="1">
                <a:latin typeface="Arian"/>
              </a:rPr>
              <a:t>cần</a:t>
            </a:r>
            <a:r>
              <a:rPr lang="en-US" altLang="en-US" sz="2400" dirty="0">
                <a:latin typeface="Arian"/>
              </a:rPr>
              <a:t> </a:t>
            </a:r>
            <a:r>
              <a:rPr lang="en-US" altLang="en-US" sz="2400" dirty="0" err="1">
                <a:latin typeface="Arian"/>
              </a:rPr>
              <a:t>kết</a:t>
            </a:r>
            <a:r>
              <a:rPr lang="en-US" altLang="en-US" sz="2400" dirty="0">
                <a:latin typeface="Arian"/>
              </a:rPr>
              <a:t> </a:t>
            </a:r>
            <a:r>
              <a:rPr lang="en-US" altLang="en-US" sz="2400" dirty="0" err="1">
                <a:latin typeface="Arian"/>
              </a:rPr>
              <a:t>hợp</a:t>
            </a:r>
            <a:r>
              <a:rPr lang="en-US" altLang="en-US" sz="2400" dirty="0">
                <a:latin typeface="Arian"/>
              </a:rPr>
              <a:t> </a:t>
            </a:r>
            <a:r>
              <a:rPr lang="en-US" altLang="en-US" sz="2400" dirty="0" err="1">
                <a:latin typeface="Arian"/>
              </a:rPr>
              <a:t>trò</a:t>
            </a:r>
            <a:r>
              <a:rPr lang="en-US" altLang="en-US" sz="2400" dirty="0">
                <a:latin typeface="Arian"/>
              </a:rPr>
              <a:t> </a:t>
            </a:r>
            <a:r>
              <a:rPr lang="en-US" altLang="en-US" sz="2400" dirty="0" err="1">
                <a:latin typeface="Arian"/>
              </a:rPr>
              <a:t>chuyện</a:t>
            </a:r>
            <a:r>
              <a:rPr lang="en-US" altLang="en-US" sz="2400" dirty="0">
                <a:latin typeface="Arian"/>
              </a:rPr>
              <a:t> </a:t>
            </a:r>
            <a:r>
              <a:rPr lang="en-US" altLang="en-US" sz="2400" dirty="0" err="1">
                <a:latin typeface="Arian"/>
              </a:rPr>
              <a:t>tình</a:t>
            </a:r>
            <a:r>
              <a:rPr lang="en-US" altLang="en-US" sz="2400" dirty="0">
                <a:latin typeface="Arian"/>
              </a:rPr>
              <a:t> </a:t>
            </a:r>
            <a:r>
              <a:rPr lang="en-US" altLang="en-US" sz="2400" dirty="0" err="1">
                <a:latin typeface="Arian"/>
              </a:rPr>
              <a:t>cảm</a:t>
            </a:r>
            <a:r>
              <a:rPr lang="en-US" altLang="en-US" sz="2400" dirty="0">
                <a:latin typeface="Arian"/>
              </a:rPr>
              <a:t>, </a:t>
            </a:r>
            <a:r>
              <a:rPr lang="en-US" altLang="en-US" sz="2400" dirty="0" err="1">
                <a:latin typeface="Arian"/>
              </a:rPr>
              <a:t>thân</a:t>
            </a:r>
            <a:r>
              <a:rPr lang="en-US" altLang="en-US" sz="2400" dirty="0">
                <a:latin typeface="Arian"/>
              </a:rPr>
              <a:t> </a:t>
            </a:r>
            <a:r>
              <a:rPr lang="en-US" altLang="en-US" sz="2400" dirty="0" err="1">
                <a:latin typeface="Arian"/>
              </a:rPr>
              <a:t>thiện</a:t>
            </a:r>
            <a:r>
              <a:rPr lang="en-US" altLang="en-US" sz="2400" dirty="0">
                <a:latin typeface="Arian"/>
              </a:rPr>
              <a:t> </a:t>
            </a:r>
            <a:r>
              <a:rPr lang="en-US" altLang="en-US" sz="2400" dirty="0" err="1">
                <a:latin typeface="Arian"/>
              </a:rPr>
              <a:t>với</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tạo</a:t>
            </a:r>
            <a:r>
              <a:rPr lang="en-US" altLang="en-US" sz="2400" dirty="0">
                <a:latin typeface="Arian"/>
              </a:rPr>
              <a:t> </a:t>
            </a:r>
            <a:r>
              <a:rPr lang="en-US" altLang="en-US" sz="2400" dirty="0" err="1">
                <a:latin typeface="Arian"/>
              </a:rPr>
              <a:t>cảm</a:t>
            </a:r>
            <a:r>
              <a:rPr lang="en-US" altLang="en-US" sz="2400" dirty="0">
                <a:latin typeface="Arian"/>
              </a:rPr>
              <a:t> </a:t>
            </a:r>
            <a:r>
              <a:rPr lang="en-US" altLang="en-US" sz="2400" dirty="0" err="1">
                <a:latin typeface="Arian"/>
              </a:rPr>
              <a:t>xúc</a:t>
            </a:r>
            <a:r>
              <a:rPr lang="en-US" altLang="en-US" sz="2400" dirty="0">
                <a:latin typeface="Arian"/>
              </a:rPr>
              <a:t> </a:t>
            </a:r>
            <a:r>
              <a:rPr lang="en-US" altLang="en-US" sz="2400" dirty="0" err="1">
                <a:latin typeface="Arian"/>
              </a:rPr>
              <a:t>tích</a:t>
            </a:r>
            <a:r>
              <a:rPr lang="en-US" altLang="en-US" sz="2400" dirty="0">
                <a:latin typeface="Arian"/>
              </a:rPr>
              <a:t> </a:t>
            </a:r>
            <a:r>
              <a:rPr lang="en-US" altLang="en-US" sz="2400" dirty="0" err="1">
                <a:latin typeface="Arian"/>
              </a:rPr>
              <a:t>cực</a:t>
            </a:r>
            <a:r>
              <a:rPr lang="en-US" altLang="en-US" sz="2400" dirty="0">
                <a:latin typeface="Arian"/>
              </a:rPr>
              <a:t> </a:t>
            </a:r>
            <a:r>
              <a:rPr lang="en-US" altLang="en-US" sz="2000" i="1" dirty="0">
                <a:solidFill>
                  <a:srgbClr val="7030A0"/>
                </a:solidFill>
                <a:latin typeface="Arian"/>
              </a:rPr>
              <a:t>(</a:t>
            </a:r>
            <a:r>
              <a:rPr lang="en-US" altLang="en-US" sz="2000" i="1" dirty="0" err="1">
                <a:solidFill>
                  <a:srgbClr val="7030A0"/>
                </a:solidFill>
                <a:latin typeface="Arian"/>
              </a:rPr>
              <a:t>nhìn</a:t>
            </a:r>
            <a:r>
              <a:rPr lang="en-US" altLang="en-US" sz="2000" i="1" dirty="0">
                <a:solidFill>
                  <a:srgbClr val="7030A0"/>
                </a:solidFill>
                <a:latin typeface="Arian"/>
              </a:rPr>
              <a:t> </a:t>
            </a:r>
            <a:r>
              <a:rPr lang="en-US" altLang="en-US" sz="2000" i="1" dirty="0" err="1">
                <a:solidFill>
                  <a:srgbClr val="7030A0"/>
                </a:solidFill>
                <a:latin typeface="Arian"/>
              </a:rPr>
              <a:t>trẻ</a:t>
            </a:r>
            <a:r>
              <a:rPr lang="en-US" altLang="en-US" sz="2000" i="1" dirty="0">
                <a:solidFill>
                  <a:srgbClr val="7030A0"/>
                </a:solidFill>
                <a:latin typeface="Arian"/>
              </a:rPr>
              <a:t> </a:t>
            </a:r>
            <a:r>
              <a:rPr lang="en-US" altLang="en-US" sz="2000" i="1" dirty="0" err="1">
                <a:solidFill>
                  <a:srgbClr val="7030A0"/>
                </a:solidFill>
                <a:latin typeface="Arian"/>
              </a:rPr>
              <a:t>bằng</a:t>
            </a:r>
            <a:r>
              <a:rPr lang="en-US" altLang="en-US" sz="2000" i="1" dirty="0">
                <a:solidFill>
                  <a:srgbClr val="7030A0"/>
                </a:solidFill>
                <a:latin typeface="Arian"/>
              </a:rPr>
              <a:t> </a:t>
            </a:r>
            <a:r>
              <a:rPr lang="en-US" altLang="en-US" sz="2000" i="1" dirty="0" err="1">
                <a:solidFill>
                  <a:srgbClr val="7030A0"/>
                </a:solidFill>
                <a:latin typeface="Arian"/>
              </a:rPr>
              <a:t>ánh</a:t>
            </a:r>
            <a:r>
              <a:rPr lang="en-US" altLang="en-US" sz="2000" i="1" dirty="0">
                <a:solidFill>
                  <a:srgbClr val="7030A0"/>
                </a:solidFill>
                <a:latin typeface="Arian"/>
              </a:rPr>
              <a:t> </a:t>
            </a:r>
            <a:r>
              <a:rPr lang="en-US" altLang="en-US" sz="2000" i="1" dirty="0" err="1">
                <a:solidFill>
                  <a:srgbClr val="7030A0"/>
                </a:solidFill>
                <a:latin typeface="Arian"/>
              </a:rPr>
              <a:t>mắt</a:t>
            </a:r>
            <a:r>
              <a:rPr lang="en-US" altLang="en-US" sz="2000" i="1" dirty="0">
                <a:solidFill>
                  <a:srgbClr val="7030A0"/>
                </a:solidFill>
                <a:latin typeface="Arian"/>
              </a:rPr>
              <a:t> </a:t>
            </a:r>
            <a:r>
              <a:rPr lang="en-US" altLang="en-US" sz="2000" i="1" dirty="0" err="1">
                <a:solidFill>
                  <a:srgbClr val="7030A0"/>
                </a:solidFill>
                <a:latin typeface="Arian"/>
              </a:rPr>
              <a:t>yêu</a:t>
            </a:r>
            <a:r>
              <a:rPr lang="en-US" altLang="en-US" sz="2000" i="1" dirty="0">
                <a:solidFill>
                  <a:srgbClr val="7030A0"/>
                </a:solidFill>
                <a:latin typeface="Arian"/>
              </a:rPr>
              <a:t> </a:t>
            </a:r>
            <a:r>
              <a:rPr lang="en-US" altLang="en-US" sz="2000" i="1" dirty="0" err="1">
                <a:solidFill>
                  <a:srgbClr val="7030A0"/>
                </a:solidFill>
                <a:latin typeface="Arian"/>
              </a:rPr>
              <a:t>thương</a:t>
            </a:r>
            <a:r>
              <a:rPr lang="en-US" altLang="en-US" sz="2000" i="1" dirty="0">
                <a:solidFill>
                  <a:srgbClr val="7030A0"/>
                </a:solidFill>
                <a:latin typeface="Arian"/>
              </a:rPr>
              <a:t>, </a:t>
            </a:r>
            <a:r>
              <a:rPr lang="en-US" altLang="en-US" sz="2000" i="1" dirty="0" err="1">
                <a:solidFill>
                  <a:srgbClr val="7030A0"/>
                </a:solidFill>
                <a:latin typeface="Arian"/>
              </a:rPr>
              <a:t>nói</a:t>
            </a:r>
            <a:r>
              <a:rPr lang="en-US" altLang="en-US" sz="2000" i="1" dirty="0">
                <a:solidFill>
                  <a:srgbClr val="7030A0"/>
                </a:solidFill>
                <a:latin typeface="Arian"/>
              </a:rPr>
              <a:t> </a:t>
            </a:r>
            <a:r>
              <a:rPr lang="en-US" altLang="en-US" sz="2000" i="1" dirty="0" err="1">
                <a:solidFill>
                  <a:srgbClr val="7030A0"/>
                </a:solidFill>
                <a:latin typeface="Arian"/>
              </a:rPr>
              <a:t>những</a:t>
            </a:r>
            <a:r>
              <a:rPr lang="en-US" altLang="en-US" sz="2000" i="1" dirty="0">
                <a:solidFill>
                  <a:srgbClr val="7030A0"/>
                </a:solidFill>
                <a:latin typeface="Arian"/>
              </a:rPr>
              <a:t> </a:t>
            </a:r>
            <a:r>
              <a:rPr lang="en-US" altLang="en-US" sz="2000" i="1" dirty="0" err="1">
                <a:solidFill>
                  <a:srgbClr val="7030A0"/>
                </a:solidFill>
                <a:latin typeface="Arian"/>
              </a:rPr>
              <a:t>lời</a:t>
            </a:r>
            <a:r>
              <a:rPr lang="en-US" altLang="en-US" sz="2000" i="1" dirty="0">
                <a:solidFill>
                  <a:srgbClr val="7030A0"/>
                </a:solidFill>
                <a:latin typeface="Arian"/>
              </a:rPr>
              <a:t> </a:t>
            </a:r>
            <a:r>
              <a:rPr lang="en-US" altLang="en-US" sz="2000" i="1" dirty="0" err="1">
                <a:solidFill>
                  <a:srgbClr val="7030A0"/>
                </a:solidFill>
                <a:latin typeface="Arian"/>
              </a:rPr>
              <a:t>êm</a:t>
            </a:r>
            <a:r>
              <a:rPr lang="en-US" altLang="en-US" sz="2000" i="1" dirty="0">
                <a:solidFill>
                  <a:srgbClr val="7030A0"/>
                </a:solidFill>
                <a:latin typeface="Arian"/>
              </a:rPr>
              <a:t> </a:t>
            </a:r>
            <a:r>
              <a:rPr lang="en-US" altLang="en-US" sz="2000" i="1" dirty="0" err="1">
                <a:solidFill>
                  <a:srgbClr val="7030A0"/>
                </a:solidFill>
                <a:latin typeface="Arian"/>
              </a:rPr>
              <a:t>dịu</a:t>
            </a:r>
            <a:r>
              <a:rPr lang="en-US" altLang="en-US" sz="2000" i="1" dirty="0">
                <a:solidFill>
                  <a:srgbClr val="7030A0"/>
                </a:solidFill>
                <a:latin typeface="Arian"/>
              </a:rPr>
              <a:t>, </a:t>
            </a:r>
            <a:r>
              <a:rPr lang="en-US" altLang="en-US" sz="2000" i="1" dirty="0" err="1">
                <a:solidFill>
                  <a:srgbClr val="7030A0"/>
                </a:solidFill>
                <a:latin typeface="Arian"/>
              </a:rPr>
              <a:t>vuốt</a:t>
            </a:r>
            <a:r>
              <a:rPr lang="en-US" altLang="en-US" sz="2000" i="1" dirty="0">
                <a:solidFill>
                  <a:srgbClr val="7030A0"/>
                </a:solidFill>
                <a:latin typeface="Arian"/>
              </a:rPr>
              <a:t> </a:t>
            </a:r>
            <a:r>
              <a:rPr lang="en-US" altLang="en-US" sz="2000" i="1" dirty="0" err="1">
                <a:solidFill>
                  <a:srgbClr val="7030A0"/>
                </a:solidFill>
                <a:latin typeface="Arian"/>
              </a:rPr>
              <a:t>ve</a:t>
            </a:r>
            <a:r>
              <a:rPr lang="en-US" altLang="en-US" sz="2000" i="1" dirty="0">
                <a:solidFill>
                  <a:srgbClr val="7030A0"/>
                </a:solidFill>
                <a:latin typeface="Arian"/>
              </a:rPr>
              <a:t> </a:t>
            </a:r>
            <a:r>
              <a:rPr lang="en-US" altLang="en-US" sz="2000" i="1" dirty="0" err="1">
                <a:solidFill>
                  <a:srgbClr val="7030A0"/>
                </a:solidFill>
                <a:latin typeface="Arian"/>
              </a:rPr>
              <a:t>nhẹ</a:t>
            </a:r>
            <a:r>
              <a:rPr lang="en-US" altLang="en-US" sz="2000" i="1" dirty="0">
                <a:solidFill>
                  <a:srgbClr val="7030A0"/>
                </a:solidFill>
                <a:latin typeface="Arian"/>
              </a:rPr>
              <a:t> </a:t>
            </a:r>
            <a:r>
              <a:rPr lang="en-US" altLang="en-US" sz="2000" i="1" dirty="0" err="1">
                <a:solidFill>
                  <a:srgbClr val="7030A0"/>
                </a:solidFill>
                <a:latin typeface="Arian"/>
              </a:rPr>
              <a:t>nhàng</a:t>
            </a:r>
            <a:r>
              <a:rPr lang="en-US" altLang="en-US" sz="2000" i="1" dirty="0">
                <a:solidFill>
                  <a:srgbClr val="7030A0"/>
                </a:solidFill>
                <a:latin typeface="Arian"/>
              </a:rPr>
              <a:t>….).</a:t>
            </a:r>
          </a:p>
          <a:p>
            <a:pPr algn="just"/>
            <a:endParaRPr lang="en-US" altLang="en-US" sz="2000" i="1" dirty="0">
              <a:solidFill>
                <a:srgbClr val="7030A0"/>
              </a:solidFill>
              <a:latin typeface="Arian"/>
            </a:endParaRPr>
          </a:p>
          <a:p>
            <a:pPr marL="342900" indent="-342900" algn="just">
              <a:buFontTx/>
              <a:buChar char="-"/>
            </a:pPr>
            <a:endParaRPr lang="en-US" sz="2400" dirty="0"/>
          </a:p>
        </p:txBody>
      </p:sp>
    </p:spTree>
    <p:extLst>
      <p:ext uri="{BB962C8B-B14F-4D97-AF65-F5344CB8AC3E}">
        <p14:creationId xmlns:p14="http://schemas.microsoft.com/office/powerpoint/2010/main" val="61061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09600"/>
            <a:ext cx="82296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sz="2800" b="1" dirty="0">
                <a:solidFill>
                  <a:srgbClr val="0000FF"/>
                </a:solidFill>
                <a:latin typeface="Arial" charset="0"/>
                <a:cs typeface="Arial" charset="0"/>
              </a:rPr>
              <a:t>4. </a:t>
            </a:r>
            <a:r>
              <a:rPr lang="en-US" sz="2800" b="1" dirty="0" err="1">
                <a:solidFill>
                  <a:srgbClr val="0000FF"/>
                </a:solidFill>
                <a:latin typeface="Arial" charset="0"/>
                <a:cs typeface="Arial" charset="0"/>
              </a:rPr>
              <a:t>Hình</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thức</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tổ</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chức</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hoạt</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động</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GDPTVĐ</a:t>
            </a:r>
            <a:br>
              <a:rPr lang="en-US" sz="2800" b="1" dirty="0">
                <a:solidFill>
                  <a:srgbClr val="0000FF"/>
                </a:solidFill>
                <a:latin typeface="Arial" charset="0"/>
                <a:cs typeface="Arial" charset="0"/>
              </a:rPr>
            </a:b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cho</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trẻ</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mẫu</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giáo</a:t>
            </a:r>
            <a:r>
              <a:rPr lang="en-US" sz="2800" b="1" dirty="0">
                <a:solidFill>
                  <a:srgbClr val="0000FF"/>
                </a:solidFill>
                <a:latin typeface="Arial" charset="0"/>
                <a:cs typeface="Arial" charset="0"/>
              </a:rPr>
              <a:t> </a:t>
            </a:r>
          </a:p>
        </p:txBody>
      </p:sp>
      <p:sp>
        <p:nvSpPr>
          <p:cNvPr id="133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589277B-D5A7-46EB-9F4C-AA22754B0F24}" type="slidenum">
              <a:rPr lang="en-US" altLang="en-US" sz="1000" smtClean="0">
                <a:latin typeface="Verdana" pitchFamily="34" charset="0"/>
              </a:rPr>
              <a:pPr>
                <a:spcBef>
                  <a:spcPct val="0"/>
                </a:spcBef>
                <a:buFontTx/>
                <a:buNone/>
              </a:pPr>
              <a:t>119</a:t>
            </a:fld>
            <a:endParaRPr lang="en-US" altLang="en-US" sz="1000">
              <a:latin typeface="Verdana" pitchFamily="34" charset="0"/>
            </a:endParaRPr>
          </a:p>
        </p:txBody>
      </p:sp>
      <p:sp>
        <p:nvSpPr>
          <p:cNvPr id="2" name="Rectangle 1"/>
          <p:cNvSpPr/>
          <p:nvPr/>
        </p:nvSpPr>
        <p:spPr>
          <a:xfrm>
            <a:off x="990600" y="2362200"/>
            <a:ext cx="7315200" cy="1685846"/>
          </a:xfrm>
          <a:prstGeom prst="rect">
            <a:avLst/>
          </a:prstGeom>
        </p:spPr>
        <p:txBody>
          <a:bodyPr wrap="square">
            <a:spAutoFit/>
          </a:bodyPr>
          <a:lstStyle/>
          <a:p>
            <a:pPr algn="just">
              <a:lnSpc>
                <a:spcPct val="150000"/>
              </a:lnSpc>
            </a:pP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GV</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xây</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dựng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mục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tiêu</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và</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nội</a:t>
            </a:r>
            <a:r>
              <a:rPr lang="en-US" sz="2400" b="1" dirty="0">
                <a:solidFill>
                  <a:srgbClr val="070244"/>
                </a:solidFill>
                <a:latin typeface="Arial" panose="020B0604020202020204" pitchFamily="34" charset="0"/>
                <a:cs typeface="Arial" panose="020B0604020202020204" pitchFamily="34" charset="0"/>
              </a:rPr>
              <a:t> dung </a:t>
            </a:r>
            <a:r>
              <a:rPr lang="en-US" sz="2400" b="1" dirty="0" err="1">
                <a:solidFill>
                  <a:srgbClr val="070244"/>
                </a:solidFill>
                <a:latin typeface="Arial" panose="020B0604020202020204" pitchFamily="34" charset="0"/>
                <a:cs typeface="Arial" panose="020B0604020202020204" pitchFamily="34" charset="0"/>
              </a:rPr>
              <a:t>cụ</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thể</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hóa</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thành</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các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hoạt</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động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để</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trẻ</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thực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hiện</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theo</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các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độ</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tuổi</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trong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chương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trình</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GDMN</a:t>
            </a:r>
            <a:endParaRPr lang="en-US" sz="2400" dirty="0">
              <a:solidFill>
                <a:srgbClr val="070244"/>
              </a:solidFill>
            </a:endParaRPr>
          </a:p>
        </p:txBody>
      </p:sp>
    </p:spTree>
    <p:extLst>
      <p:ext uri="{BB962C8B-B14F-4D97-AF65-F5344CB8AC3E}">
        <p14:creationId xmlns:p14="http://schemas.microsoft.com/office/powerpoint/2010/main" val="2119313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a:t>
            </a:fld>
            <a:endParaRPr lang="en-US" altLang="en-US"/>
          </a:p>
        </p:txBody>
      </p:sp>
      <p:sp>
        <p:nvSpPr>
          <p:cNvPr id="8" name="Rectangle 7"/>
          <p:cNvSpPr/>
          <p:nvPr/>
        </p:nvSpPr>
        <p:spPr>
          <a:xfrm>
            <a:off x="332509" y="457200"/>
            <a:ext cx="8610600" cy="5632311"/>
          </a:xfrm>
          <a:prstGeom prst="rect">
            <a:avLst/>
          </a:prstGeom>
        </p:spPr>
        <p:txBody>
          <a:bodyPr wrap="square">
            <a:spAutoFit/>
          </a:bodyPr>
          <a:lstStyle/>
          <a:p>
            <a:pPr algn="just">
              <a:lnSpc>
                <a:spcPct val="150000"/>
              </a:lnSpc>
            </a:pPr>
            <a:r>
              <a:rPr lang="en-US" sz="2400" dirty="0"/>
              <a:t>	</a:t>
            </a:r>
            <a:r>
              <a:rPr lang="en-US" sz="2400" b="1" dirty="0">
                <a:solidFill>
                  <a:srgbClr val="0000FF"/>
                </a:solidFill>
              </a:rPr>
              <a:t>3.3. </a:t>
            </a:r>
            <a:r>
              <a:rPr lang="en-US" sz="2400" b="1" dirty="0" err="1">
                <a:solidFill>
                  <a:srgbClr val="0000FF"/>
                </a:solidFill>
              </a:rPr>
              <a:t>Đảm</a:t>
            </a:r>
            <a:r>
              <a:rPr lang="en-US" sz="2400" b="1" dirty="0">
                <a:solidFill>
                  <a:srgbClr val="0000FF"/>
                </a:solidFill>
              </a:rPr>
              <a:t> </a:t>
            </a:r>
            <a:r>
              <a:rPr lang="en-US" sz="2400" b="1" dirty="0" err="1">
                <a:solidFill>
                  <a:srgbClr val="0000FF"/>
                </a:solidFill>
              </a:rPr>
              <a:t>bảo</a:t>
            </a:r>
            <a:r>
              <a:rPr lang="en-US" sz="2400" b="1" dirty="0">
                <a:solidFill>
                  <a:srgbClr val="0000FF"/>
                </a:solidFill>
              </a:rPr>
              <a:t> </a:t>
            </a:r>
            <a:r>
              <a:rPr lang="vi-VN" sz="2400" b="1" dirty="0">
                <a:solidFill>
                  <a:srgbClr val="0000FF"/>
                </a:solidFill>
              </a:rPr>
              <a:t>nguyên tắc và p</a:t>
            </a:r>
            <a:r>
              <a:rPr lang="en-US" sz="2400" b="1" dirty="0" err="1">
                <a:solidFill>
                  <a:srgbClr val="0000FF"/>
                </a:solidFill>
              </a:rPr>
              <a:t>hương</a:t>
            </a:r>
            <a:r>
              <a:rPr lang="vi-VN" sz="2400" b="1" dirty="0">
                <a:solidFill>
                  <a:srgbClr val="0000FF"/>
                </a:solidFill>
              </a:rPr>
              <a:t> pháp </a:t>
            </a:r>
            <a:r>
              <a:rPr lang="en-US" sz="2400" b="1" dirty="0" err="1">
                <a:solidFill>
                  <a:srgbClr val="0000FF"/>
                </a:solidFill>
              </a:rPr>
              <a:t>GDPT</a:t>
            </a:r>
            <a:r>
              <a:rPr lang="en-US" sz="2400" b="1" dirty="0">
                <a:solidFill>
                  <a:srgbClr val="0000FF"/>
                </a:solidFill>
              </a:rPr>
              <a:t> </a:t>
            </a:r>
            <a:r>
              <a:rPr lang="en-US" sz="2400" b="1" dirty="0" err="1">
                <a:solidFill>
                  <a:srgbClr val="0000FF"/>
                </a:solidFill>
              </a:rPr>
              <a:t>VĐ</a:t>
            </a:r>
            <a:r>
              <a:rPr lang="en-US" sz="2400" b="1" dirty="0">
                <a:solidFill>
                  <a:srgbClr val="0000FF"/>
                </a:solidFill>
              </a:rPr>
              <a:t> </a:t>
            </a:r>
            <a:r>
              <a:rPr lang="vi-VN" sz="2400" b="1" dirty="0">
                <a:solidFill>
                  <a:srgbClr val="0000FF"/>
                </a:solidFill>
              </a:rPr>
              <a:t>cho trẻ</a:t>
            </a:r>
            <a:r>
              <a:rPr lang="vi-VN" sz="2400" dirty="0"/>
              <a:t>.</a:t>
            </a:r>
            <a:endParaRPr lang="en-US" sz="2400" dirty="0"/>
          </a:p>
          <a:p>
            <a:pPr algn="just">
              <a:lnSpc>
                <a:spcPct val="150000"/>
              </a:lnSpc>
            </a:pPr>
            <a:r>
              <a:rPr lang="en-US" sz="2400" dirty="0"/>
              <a:t>- </a:t>
            </a:r>
            <a:r>
              <a:rPr lang="en-US" sz="2400" dirty="0" err="1"/>
              <a:t>Thiết</a:t>
            </a:r>
            <a:r>
              <a:rPr lang="en-US" sz="2400" dirty="0"/>
              <a:t> </a:t>
            </a:r>
            <a:r>
              <a:rPr lang="en-US" sz="2400" dirty="0" err="1"/>
              <a:t>kế</a:t>
            </a:r>
            <a:r>
              <a:rPr lang="en-US" sz="2400" dirty="0"/>
              <a:t> </a:t>
            </a:r>
            <a:r>
              <a:rPr lang="vi-VN" sz="2400" dirty="0"/>
              <a:t>nội dung và thời gian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GDPTVĐ</a:t>
            </a:r>
            <a:r>
              <a:rPr lang="vi-VN" sz="2400" dirty="0"/>
              <a:t> phải phù hợp với đặc điểm cá nhân của trẻ</a:t>
            </a:r>
            <a:r>
              <a:rPr lang="en-US" sz="2400" dirty="0"/>
              <a:t> </a:t>
            </a:r>
            <a:r>
              <a:rPr lang="en-US" sz="2400" dirty="0" err="1"/>
              <a:t>và</a:t>
            </a:r>
            <a:r>
              <a:rPr lang="en-US" sz="2400" dirty="0"/>
              <a:t> </a:t>
            </a:r>
            <a:r>
              <a:rPr lang="en-US" sz="2400" dirty="0" err="1"/>
              <a:t>hình</a:t>
            </a:r>
            <a:r>
              <a:rPr lang="en-US" sz="2400" dirty="0"/>
              <a:t> </a:t>
            </a:r>
            <a:r>
              <a:rPr lang="en-US" sz="2400" dirty="0" err="1"/>
              <a:t>thức</a:t>
            </a:r>
            <a:r>
              <a:rPr lang="en-US" sz="2400" dirty="0"/>
              <a:t> </a:t>
            </a:r>
            <a:r>
              <a:rPr lang="en-US" sz="2400" dirty="0" err="1"/>
              <a:t>tổ</a:t>
            </a:r>
            <a:r>
              <a:rPr lang="en-US" sz="2400" dirty="0"/>
              <a:t> </a:t>
            </a:r>
            <a:r>
              <a:rPr lang="en-US" sz="2400" dirty="0" err="1"/>
              <a:t>chức</a:t>
            </a:r>
            <a:r>
              <a:rPr lang="en-US" sz="2400" dirty="0"/>
              <a:t>. </a:t>
            </a:r>
            <a:r>
              <a:rPr lang="vi-VN" sz="2400" dirty="0"/>
              <a:t>Sắp xếp hợp lý giữa tập luyện và nghỉ ngơi cho từng độ tuổi, nội dung và</a:t>
            </a:r>
            <a:r>
              <a:rPr lang="en-US" sz="2400" dirty="0"/>
              <a:t> </a:t>
            </a:r>
            <a:r>
              <a:rPr lang="vi-VN" sz="2400" dirty="0"/>
              <a:t>khối l</a:t>
            </a:r>
            <a:r>
              <a:rPr lang="en-US" sz="2400" dirty="0" err="1"/>
              <a:t>ượng</a:t>
            </a:r>
            <a:r>
              <a:rPr lang="en-US" sz="2400" dirty="0"/>
              <a:t> </a:t>
            </a:r>
            <a:r>
              <a:rPr lang="en-US" sz="2400" dirty="0" err="1"/>
              <a:t>VĐ</a:t>
            </a:r>
            <a:r>
              <a:rPr lang="vi-VN" sz="2400" dirty="0"/>
              <a:t> phải phù hợp</a:t>
            </a:r>
            <a:r>
              <a:rPr lang="en-US" sz="2400" dirty="0"/>
              <a:t>. </a:t>
            </a:r>
            <a:endParaRPr lang="vi-VN" sz="2400" dirty="0"/>
          </a:p>
          <a:p>
            <a:pPr algn="just">
              <a:lnSpc>
                <a:spcPct val="150000"/>
              </a:lnSpc>
            </a:pPr>
            <a:r>
              <a:rPr lang="vi-VN" sz="2400" dirty="0"/>
              <a:t>- </a:t>
            </a:r>
            <a:r>
              <a:rPr lang="en-US" sz="2400" dirty="0" err="1"/>
              <a:t>Đảm</a:t>
            </a:r>
            <a:r>
              <a:rPr lang="en-US" sz="2400" dirty="0"/>
              <a:t> </a:t>
            </a:r>
            <a:r>
              <a:rPr lang="en-US" sz="2400" dirty="0" err="1"/>
              <a:t>bảo</a:t>
            </a:r>
            <a:r>
              <a:rPr lang="en-US" sz="2400" dirty="0"/>
              <a:t> </a:t>
            </a:r>
            <a:r>
              <a:rPr lang="en-US" sz="2400" dirty="0" err="1"/>
              <a:t>cấu</a:t>
            </a:r>
            <a:r>
              <a:rPr lang="en-US" sz="2400" dirty="0"/>
              <a:t> </a:t>
            </a:r>
            <a:r>
              <a:rPr lang="en-US" sz="2400" dirty="0" err="1"/>
              <a:t>trúc</a:t>
            </a:r>
            <a:r>
              <a:rPr lang="en-US" sz="2400" dirty="0"/>
              <a:t> </a:t>
            </a:r>
            <a:r>
              <a:rPr lang="en-US" sz="2400" dirty="0" err="1"/>
              <a:t>giờ</a:t>
            </a:r>
            <a:r>
              <a:rPr lang="en-US" sz="2400" dirty="0"/>
              <a:t> </a:t>
            </a:r>
            <a:r>
              <a:rPr lang="en-US" sz="2400" dirty="0" err="1"/>
              <a:t>học</a:t>
            </a:r>
            <a:r>
              <a:rPr lang="en-US" sz="2400" dirty="0"/>
              <a:t>.</a:t>
            </a:r>
          </a:p>
          <a:p>
            <a:pPr algn="just">
              <a:lnSpc>
                <a:spcPct val="150000"/>
              </a:lnSpc>
            </a:pPr>
            <a:r>
              <a:rPr lang="en-US" sz="2400" dirty="0"/>
              <a:t>- </a:t>
            </a:r>
            <a:r>
              <a:rPr lang="vi-VN" sz="2400" dirty="0"/>
              <a:t>Trong tập luyện phải tuần tự từng b</a:t>
            </a:r>
            <a:r>
              <a:rPr lang="en-US" sz="2400" dirty="0" err="1"/>
              <a:t>ước</a:t>
            </a:r>
            <a:r>
              <a:rPr lang="en-US" sz="2400" dirty="0"/>
              <a:t> </a:t>
            </a:r>
            <a:r>
              <a:rPr lang="vi-VN" sz="2400" dirty="0"/>
              <a:t>từ dễ đến khó, đơn giản đến</a:t>
            </a:r>
            <a:r>
              <a:rPr lang="en-US" sz="2400" dirty="0"/>
              <a:t> </a:t>
            </a:r>
            <a:r>
              <a:rPr lang="vi-VN" sz="2400" dirty="0"/>
              <a:t>phức tạp.</a:t>
            </a:r>
          </a:p>
          <a:p>
            <a:pPr algn="just">
              <a:lnSpc>
                <a:spcPct val="150000"/>
              </a:lnSpc>
            </a:pPr>
            <a:endParaRPr lang="en-US" sz="2400" dirty="0"/>
          </a:p>
        </p:txBody>
      </p:sp>
    </p:spTree>
    <p:extLst>
      <p:ext uri="{BB962C8B-B14F-4D97-AF65-F5344CB8AC3E}">
        <p14:creationId xmlns:p14="http://schemas.microsoft.com/office/powerpoint/2010/main" val="31314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648406D-5EE0-4221-A023-5B46BAB7AA20}" type="slidenum">
              <a:rPr lang="en-US" altLang="en-US" smtClean="0"/>
              <a:pPr>
                <a:defRPr/>
              </a:pPr>
              <a:t>120</a:t>
            </a:fld>
            <a:endParaRPr lang="en-US" altLang="en-US"/>
          </a:p>
        </p:txBody>
      </p:sp>
      <p:sp>
        <p:nvSpPr>
          <p:cNvPr id="2" name="Rectangle 1"/>
          <p:cNvSpPr/>
          <p:nvPr/>
        </p:nvSpPr>
        <p:spPr>
          <a:xfrm>
            <a:off x="3124200" y="1143000"/>
            <a:ext cx="5791200" cy="27841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Rèn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vận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chạy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phù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hợp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theo</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tuổi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chạy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kết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hợp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chạy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nhau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thường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kết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hợp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kiểu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thường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bằng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đầu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ngón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chân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bằng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gót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kiễng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gót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nhiều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thể</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ngang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dọc</a:t>
            </a:r>
            <a:r>
              <a:rPr lang="en-US" sz="2400" dirty="0">
                <a:solidFill>
                  <a:schemeClr val="tx1"/>
                </a:solidFill>
                <a:latin typeface="Arial" pitchFamily="34" charset="0"/>
                <a:cs typeface="Arial" pitchFamily="34" charset="0"/>
              </a:rPr>
              <a:t>, sole, </a:t>
            </a:r>
            <a:r>
              <a:rPr lang="en-US" sz="2400" dirty="0" err="1">
                <a:solidFill>
                  <a:schemeClr val="tx1"/>
                </a:solidFill>
                <a:latin typeface="Arial" pitchFamily="34" charset="0"/>
                <a:cs typeface="Arial" pitchFamily="34" charset="0"/>
              </a:rPr>
              <a:t>vòng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tròn</a:t>
            </a:r>
            <a:r>
              <a:rPr lang="en-US" sz="2400" dirty="0">
                <a:solidFill>
                  <a:schemeClr val="tx1"/>
                </a:solidFill>
                <a:latin typeface="Arial" pitchFamily="34" charset="0"/>
                <a:cs typeface="Arial" pitchFamily="34" charset="0"/>
              </a:rPr>
              <a:t>…</a:t>
            </a:r>
          </a:p>
          <a:p>
            <a:pPr algn="just"/>
            <a:endParaRPr lang="en-US" sz="2400" dirty="0">
              <a:solidFill>
                <a:schemeClr val="tx1"/>
              </a:solidFill>
              <a:latin typeface="Arial" pitchFamily="34" charset="0"/>
              <a:cs typeface="Arial" pitchFamily="34" charset="0"/>
            </a:endParaRPr>
          </a:p>
        </p:txBody>
      </p:sp>
      <p:sp>
        <p:nvSpPr>
          <p:cNvPr id="5" name="Rectangle 4"/>
          <p:cNvSpPr/>
          <p:nvPr/>
        </p:nvSpPr>
        <p:spPr>
          <a:xfrm>
            <a:off x="533400" y="4343400"/>
            <a:ext cx="8305800" cy="1600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Cuối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khởi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thể</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cho</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trẻ</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chơi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trò</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chơi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vận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như</a:t>
            </a:r>
            <a:r>
              <a:rPr lang="en-US" sz="2400" dirty="0">
                <a:solidFill>
                  <a:schemeClr val="tx1"/>
                </a:solidFill>
                <a:latin typeface="Arial" pitchFamily="34" charset="0"/>
                <a:cs typeface="Arial" pitchFamily="34" charset="0"/>
              </a:rPr>
              <a:t>: </a:t>
            </a:r>
            <a:r>
              <a:rPr lang="en-US" sz="2400" i="1" dirty="0">
                <a:solidFill>
                  <a:schemeClr val="tx1"/>
                </a:solidFill>
                <a:latin typeface="Arial" pitchFamily="34" charset="0"/>
                <a:cs typeface="Arial" pitchFamily="34" charset="0"/>
              </a:rPr>
              <a:t>“</a:t>
            </a:r>
            <a:r>
              <a:rPr lang="en-US" sz="2400" i="1" dirty="0" err="1">
                <a:solidFill>
                  <a:schemeClr val="tx1"/>
                </a:solidFill>
                <a:latin typeface="Arial" pitchFamily="34" charset="0"/>
                <a:cs typeface="Arial" pitchFamily="34" charset="0"/>
              </a:rPr>
              <a:t>Chuông</a:t>
            </a:r>
            <a:r>
              <a:rPr lang="en-US" sz="2400" i="1" dirty="0">
                <a:solidFill>
                  <a:schemeClr val="tx1"/>
                </a:solidFill>
                <a:latin typeface="Arial" pitchFamily="34" charset="0"/>
                <a:cs typeface="Arial" pitchFamily="34" charset="0"/>
              </a:rPr>
              <a:t> reo ở </a:t>
            </a:r>
            <a:r>
              <a:rPr lang="en-US" sz="2400" i="1" dirty="0" err="1">
                <a:solidFill>
                  <a:schemeClr val="tx1"/>
                </a:solidFill>
                <a:latin typeface="Arial" pitchFamily="34" charset="0"/>
                <a:cs typeface="Arial" pitchFamily="34" charset="0"/>
              </a:rPr>
              <a:t>đâu</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Tiếng</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gọi</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của</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ai</a:t>
            </a:r>
            <a:r>
              <a:rPr lang="en-US" sz="2400" i="1" dirty="0">
                <a:solidFill>
                  <a:schemeClr val="tx1"/>
                </a:solidFill>
                <a:latin typeface="Arial" pitchFamily="34" charset="0"/>
                <a:cs typeface="Arial" pitchFamily="34" charset="0"/>
              </a:rPr>
              <a:t>?...</a:t>
            </a:r>
            <a:r>
              <a:rPr lang="en-US" sz="2400" dirty="0" err="1">
                <a:solidFill>
                  <a:schemeClr val="tx1"/>
                </a:solidFill>
                <a:latin typeface="Arial" pitchFamily="34" charset="0"/>
                <a:cs typeface="Arial" pitchFamily="34" charset="0"/>
              </a:rPr>
              <a:t>nhằm</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kích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thích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trẻ</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và</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sự</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liên</a:t>
            </a:r>
            <a:r>
              <a:rPr lang="en-US" sz="2400" dirty="0">
                <a:solidFill>
                  <a:schemeClr val="tx1"/>
                </a:solidFill>
                <a:latin typeface="Arial" pitchFamily="34" charset="0"/>
                <a:cs typeface="Arial" pitchFamily="34" charset="0"/>
              </a:rPr>
              <a:t> ý </a:t>
            </a:r>
            <a:r>
              <a:rPr lang="en-US" sz="2400" dirty="0" err="1">
                <a:solidFill>
                  <a:schemeClr val="tx1"/>
                </a:solidFill>
                <a:latin typeface="Arial" pitchFamily="34" charset="0"/>
                <a:cs typeface="Arial" pitchFamily="34" charset="0"/>
              </a:rPr>
              <a:t>khi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chuyển</a:t>
            </a:r>
            <a:r>
              <a:rPr lang="en-US" sz="2400" dirty="0">
                <a:solidFill>
                  <a:schemeClr val="tx1"/>
                </a:solidFill>
                <a:latin typeface="Arial" pitchFamily="34" charset="0"/>
                <a:cs typeface="Arial" pitchFamily="34" charset="0"/>
              </a:rPr>
              <a:t> sang </a:t>
            </a:r>
            <a:r>
              <a:rPr lang="en-US" sz="2400" dirty="0" err="1">
                <a:solidFill>
                  <a:schemeClr val="tx1"/>
                </a:solidFill>
                <a:latin typeface="Arial" pitchFamily="34" charset="0"/>
                <a:cs typeface="Arial" pitchFamily="34" charset="0"/>
              </a:rPr>
              <a:t>đội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chuẩn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bị</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phần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trọng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a:t>
            </a:r>
          </a:p>
        </p:txBody>
      </p:sp>
      <p:sp>
        <p:nvSpPr>
          <p:cNvPr id="3" name="Rectangle 2"/>
          <p:cNvSpPr/>
          <p:nvPr/>
        </p:nvSpPr>
        <p:spPr>
          <a:xfrm>
            <a:off x="1676399" y="381000"/>
            <a:ext cx="2069797" cy="49244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2600" b="1" dirty="0" err="1">
                <a:solidFill>
                  <a:srgbClr val="0000FF"/>
                </a:solidFill>
                <a:latin typeface="Arial" pitchFamily="34" charset="0"/>
                <a:cs typeface="Arial" pitchFamily="34" charset="0"/>
              </a:rPr>
              <a:t>Khởi</a:t>
            </a:r>
            <a:r>
              <a:rPr lang="en-US" sz="2600" b="1" dirty="0">
                <a:solidFill>
                  <a:srgbClr val="0000FF"/>
                </a:solidFill>
                <a:latin typeface="Arial" pitchFamily="34" charset="0"/>
                <a:cs typeface="Arial" pitchFamily="34" charset="0"/>
              </a:rPr>
              <a:t> </a:t>
            </a:r>
            <a:r>
              <a:rPr lang="en-US" sz="2600" b="1" dirty="0" err="1">
                <a:solidFill>
                  <a:srgbClr val="0000FF"/>
                </a:solidFill>
                <a:latin typeface="Arial" pitchFamily="34" charset="0"/>
                <a:cs typeface="Arial" pitchFamily="34" charset="0"/>
              </a:rPr>
              <a:t>động</a:t>
            </a:r>
            <a:r>
              <a:rPr lang="en-US" sz="2600" b="1" dirty="0">
                <a:solidFill>
                  <a:srgbClr val="0000FF"/>
                </a:solidFill>
                <a:latin typeface="Arial" pitchFamily="34" charset="0"/>
                <a:cs typeface="Arial" pitchFamily="34"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266825"/>
            <a:ext cx="3086100" cy="231457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build="p"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723900" y="685800"/>
            <a:ext cx="7981950" cy="49530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algn="just" defTabSz="597408">
              <a:lnSpc>
                <a:spcPct val="150000"/>
              </a:lnSpc>
            </a:pPr>
            <a:r>
              <a:rPr lang="en-US" sz="2400" b="1" i="1" dirty="0" err="1">
                <a:solidFill>
                  <a:srgbClr val="C00000"/>
                </a:solidFill>
                <a:latin typeface="Arial" panose="020B0604020202020204" pitchFamily="34" charset="0"/>
                <a:cs typeface="Arial" panose="020B0604020202020204" pitchFamily="34" charset="0"/>
              </a:rPr>
              <a:t>Lưu</a:t>
            </a:r>
            <a:r>
              <a:rPr lang="en-US" sz="2400" b="1" i="1" dirty="0">
                <a:solidFill>
                  <a:srgbClr val="C00000"/>
                </a:solidFill>
                <a:latin typeface="Arial" panose="020B0604020202020204" pitchFamily="34" charset="0"/>
                <a:cs typeface="Arial" panose="020B0604020202020204" pitchFamily="34" charset="0"/>
              </a:rPr>
              <a:t> ý:</a:t>
            </a:r>
            <a:endParaRPr lang="vi-VN" sz="2400" b="1" i="1" dirty="0">
              <a:solidFill>
                <a:srgbClr val="C00000"/>
              </a:solidFill>
              <a:latin typeface="Arial" panose="020B0604020202020204" pitchFamily="34" charset="0"/>
              <a:cs typeface="Arial" panose="020B0604020202020204" pitchFamily="34" charset="0"/>
            </a:endParaRPr>
          </a:p>
          <a:p>
            <a:pPr marL="192024" indent="-192024" algn="just" defTabSz="597408">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Phần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khởi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nhà trẻ không nên cho trẻ đi nhón gót, đi bằng gót chân sẽ khó so với trẻ.</a:t>
            </a:r>
          </a:p>
          <a:p>
            <a:pPr marL="192024" indent="-192024" algn="just" defTabSz="597408">
              <a:lnSpc>
                <a:spcPct val="150000"/>
              </a:lnSpc>
              <a:buFont typeface="Courier New" panose="02070309020205020404" pitchFamily="49" charset="0"/>
              <a:buChar char="o"/>
            </a:pPr>
            <a:r>
              <a:rPr lang="vi-VN" sz="2400" dirty="0">
                <a:solidFill>
                  <a:schemeClr val="tx1"/>
                </a:solidFill>
                <a:latin typeface="Arial" panose="020B0604020202020204" pitchFamily="34" charset="0"/>
                <a:cs typeface="Arial" panose="020B0604020202020204" pitchFamily="34" charset="0"/>
              </a:rPr>
              <a:t>Nếu có kết hợp nhạc thì giai điệu vui tươi, phù hợp lứa tuổi, không sử dụng nhạc nước ngoài.</a:t>
            </a:r>
          </a:p>
          <a:p>
            <a:pPr marL="192024" indent="-192024" algn="just" defTabSz="597408">
              <a:lnSpc>
                <a:spcPct val="150000"/>
              </a:lnSpc>
              <a:buFont typeface="Courier New" panose="02070309020205020404" pitchFamily="49" charset="0"/>
              <a:buChar char="o"/>
            </a:pPr>
            <a:r>
              <a:rPr lang="vi-VN" sz="2400" dirty="0">
                <a:solidFill>
                  <a:schemeClr val="tx1"/>
                </a:solidFill>
                <a:latin typeface="Arial" panose="020B0604020202020204" pitchFamily="34" charset="0"/>
                <a:cs typeface="Arial" panose="020B0604020202020204" pitchFamily="34" charset="0"/>
              </a:rPr>
              <a:t>Khi khởi động giáo viên cùng làm với trẻ </a:t>
            </a:r>
            <a:r>
              <a:rPr lang="vi-VN" sz="2400" i="1" dirty="0">
                <a:solidFill>
                  <a:schemeClr val="tx1"/>
                </a:solidFill>
                <a:latin typeface="Arial" panose="020B0604020202020204" pitchFamily="34" charset="0"/>
                <a:cs typeface="Arial" panose="020B0604020202020204" pitchFamily="34" charset="0"/>
              </a:rPr>
              <a:t>(giáo viên có thể đi trước trẻ, đi song song cùng trẻ hoặc đi ngược với trẻ tùy vào đội hình giáo viên tổ chức).</a:t>
            </a:r>
            <a:endParaRPr lang="en-US" sz="2400" i="1" dirty="0">
              <a:solidFill>
                <a:schemeClr val="tx1"/>
              </a:solidFill>
              <a:latin typeface="Arial" panose="020B0604020202020204" pitchFamily="34" charset="0"/>
              <a:cs typeface="Arial" panose="020B0604020202020204" pitchFamily="34" charset="0"/>
            </a:endParaRPr>
          </a:p>
          <a:p>
            <a:pPr marL="192024" indent="-192024" algn="just" defTabSz="597408">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kết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với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cụ</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nơ</a:t>
            </a:r>
            <a:r>
              <a:rPr lang="en-US" sz="2400" dirty="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8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122</a:t>
            </a:fld>
            <a:endParaRPr lang="en-US" altLang="en-US"/>
          </a:p>
        </p:txBody>
      </p:sp>
      <p:sp>
        <p:nvSpPr>
          <p:cNvPr id="5" name="Rectangle 4"/>
          <p:cNvSpPr/>
          <p:nvPr/>
        </p:nvSpPr>
        <p:spPr>
          <a:xfrm>
            <a:off x="3021842" y="380999"/>
            <a:ext cx="2221314" cy="49244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2600" b="1" dirty="0" err="1">
                <a:solidFill>
                  <a:srgbClr val="0000FF"/>
                </a:solidFill>
                <a:latin typeface="Arial" pitchFamily="34" charset="0"/>
                <a:cs typeface="Arial" pitchFamily="34" charset="0"/>
              </a:rPr>
              <a:t>Trọng</a:t>
            </a:r>
            <a:r>
              <a:rPr lang="en-US" sz="2600" b="1" dirty="0">
                <a:solidFill>
                  <a:srgbClr val="0000FF"/>
                </a:solidFill>
                <a:latin typeface="Arial" pitchFamily="34" charset="0"/>
                <a:cs typeface="Arial" pitchFamily="34" charset="0"/>
              </a:rPr>
              <a:t> </a:t>
            </a:r>
            <a:r>
              <a:rPr lang="en-US" sz="2600" b="1" dirty="0" err="1">
                <a:solidFill>
                  <a:srgbClr val="0000FF"/>
                </a:solidFill>
                <a:latin typeface="Arial" pitchFamily="34" charset="0"/>
                <a:cs typeface="Arial" pitchFamily="34" charset="0"/>
              </a:rPr>
              <a:t>động</a:t>
            </a:r>
            <a:r>
              <a:rPr lang="en-US" sz="2600" b="1" dirty="0">
                <a:solidFill>
                  <a:srgbClr val="0000FF"/>
                </a:solidFill>
                <a:latin typeface="Arial" pitchFamily="34" charset="0"/>
                <a:cs typeface="Arial" pitchFamily="34" charset="0"/>
              </a:rPr>
              <a:t>: </a:t>
            </a:r>
          </a:p>
        </p:txBody>
      </p:sp>
      <p:sp>
        <p:nvSpPr>
          <p:cNvPr id="6" name="Rectangle 5"/>
          <p:cNvSpPr/>
          <p:nvPr/>
        </p:nvSpPr>
        <p:spPr>
          <a:xfrm>
            <a:off x="3343264" y="1752600"/>
            <a:ext cx="5410200" cy="3048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en-US" sz="2400"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BTPT</a:t>
            </a:r>
            <a:r>
              <a:rPr lang="en-US" sz="2400" b="1"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trẻ</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thực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hiện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đầy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đủ</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rõ</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hô</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hấp</a:t>
            </a:r>
            <a:r>
              <a:rPr lang="en-US" sz="2400" dirty="0">
                <a:solidFill>
                  <a:schemeClr val="tx1"/>
                </a:solidFill>
                <a:latin typeface="Arial" pitchFamily="34" charset="0"/>
                <a:cs typeface="Arial" pitchFamily="34" charset="0"/>
              </a:rPr>
              <a:t>, t</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ay</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vai, bụng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lườn, chân, bật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nhiều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thể</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ngang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dọc</a:t>
            </a:r>
            <a:r>
              <a:rPr lang="en-US" sz="2400" dirty="0">
                <a:solidFill>
                  <a:schemeClr val="tx1"/>
                </a:solidFill>
                <a:latin typeface="Arial" pitchFamily="34" charset="0"/>
                <a:cs typeface="Arial" pitchFamily="34" charset="0"/>
              </a:rPr>
              <a:t>, sole, </a:t>
            </a:r>
            <a:r>
              <a:rPr lang="en-US" sz="2400" dirty="0" err="1">
                <a:solidFill>
                  <a:schemeClr val="tx1"/>
                </a:solidFill>
                <a:latin typeface="Arial" pitchFamily="34" charset="0"/>
                <a:cs typeface="Arial" pitchFamily="34" charset="0"/>
              </a:rPr>
              <a:t>vòng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tròn</a:t>
            </a:r>
            <a:r>
              <a:rPr lang="en-US" sz="2400" dirty="0">
                <a:solidFill>
                  <a:schemeClr val="tx1"/>
                </a:solidFill>
                <a:latin typeface="Arial" pitchFamily="34" charset="0"/>
                <a:cs typeface="Arial" pitchFamily="34" charset="0"/>
              </a:rPr>
              <a:t>…</a:t>
            </a:r>
          </a:p>
          <a:p>
            <a:pPr algn="just">
              <a:lnSpc>
                <a:spcPct val="150000"/>
              </a:lnSpc>
            </a:pPr>
            <a:endParaRPr lang="en-US" sz="2400" dirty="0">
              <a:solidFill>
                <a:schemeClr val="tx1"/>
              </a:solidFill>
              <a:latin typeface="Arial" pitchFamily="34" charset="0"/>
              <a:cs typeface="Arial"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4" y="2057400"/>
            <a:ext cx="3186315" cy="2438400"/>
          </a:xfrm>
          <a:prstGeom prst="ellipse">
            <a:avLst/>
          </a:prstGeom>
          <a:ln>
            <a:noFill/>
          </a:ln>
          <a:effectLst>
            <a:softEdge rad="112500"/>
          </a:effectLst>
        </p:spPr>
      </p:pic>
    </p:spTree>
    <p:extLst>
      <p:ext uri="{BB962C8B-B14F-4D97-AF65-F5344CB8AC3E}">
        <p14:creationId xmlns:p14="http://schemas.microsoft.com/office/powerpoint/2010/main" val="32710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95696" y="838200"/>
            <a:ext cx="7981950" cy="39624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algn="just" defTabSz="597408">
              <a:lnSpc>
                <a:spcPct val="150000"/>
              </a:lnSpc>
            </a:pPr>
            <a:r>
              <a:rPr lang="en-US" sz="2400" b="1" i="1" dirty="0" err="1">
                <a:solidFill>
                  <a:srgbClr val="FF0000"/>
                </a:solidFill>
                <a:latin typeface="Arial" panose="020B0604020202020204" pitchFamily="34" charset="0"/>
                <a:cs typeface="Arial" panose="020B0604020202020204" pitchFamily="34" charset="0"/>
              </a:rPr>
              <a:t>Lưu</a:t>
            </a:r>
            <a:r>
              <a:rPr lang="en-US" sz="2400" b="1" i="1" dirty="0">
                <a:solidFill>
                  <a:srgbClr val="FF0000"/>
                </a:solidFill>
                <a:latin typeface="Arial" panose="020B0604020202020204" pitchFamily="34" charset="0"/>
                <a:cs typeface="Arial" panose="020B0604020202020204" pitchFamily="34" charset="0"/>
              </a:rPr>
              <a:t> ý: </a:t>
            </a:r>
          </a:p>
          <a:p>
            <a:pPr marL="192024" indent="-192024" algn="just" defTabSz="597408">
              <a:lnSpc>
                <a:spcPct val="150000"/>
              </a:lnSpc>
              <a:buFont typeface="Wingdings" panose="05000000000000000000" pitchFamily="2" charset="2"/>
              <a:buChar char="v"/>
            </a:pPr>
            <a:r>
              <a:rPr lang="vi-VN" sz="2400" b="1" i="1" dirty="0">
                <a:solidFill>
                  <a:srgbClr val="002060"/>
                </a:solidFill>
                <a:latin typeface="Arial" panose="020B0604020202020204" pitchFamily="34" charset="0"/>
                <a:cs typeface="Arial" panose="020B0604020202020204" pitchFamily="34" charset="0"/>
              </a:rPr>
              <a:t>Bài tập phát triển chung:</a:t>
            </a:r>
          </a:p>
          <a:p>
            <a:pPr marL="192024" indent="-192024" algn="just" defTabSz="597408">
              <a:lnSpc>
                <a:spcPct val="150000"/>
              </a:lnSpc>
              <a:buFont typeface="Courier New" panose="02070309020205020404" pitchFamily="49" charset="0"/>
              <a:buChar char="o"/>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Các động tác của bài tập phát triển chung tham khảo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thêm</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tài liệu chương trình cũ.</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 </a:t>
            </a:r>
          </a:p>
          <a:p>
            <a:pPr marL="192024" indent="-192024" algn="just" defTabSz="597408">
              <a:lnSpc>
                <a:spcPct val="150000"/>
              </a:lnSpc>
              <a:buFont typeface="Courier New" panose="02070309020205020404" pitchFamily="49" charset="0"/>
              <a:buChar char="o"/>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Chú ý động tác hỗ trợ cho vận động cơ bản.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Số</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lần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tăng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thêm</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từ</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1-2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lần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Vd</a:t>
            </a:r>
            <a:r>
              <a:rPr lang="en-US" dirty="0">
                <a:solidFill>
                  <a:srgbClr val="7030A0"/>
                </a:solidFill>
                <a:latin typeface="Arial" panose="020B0604020202020204" pitchFamily="34" charset="0"/>
                <a:cs typeface="Arial" panose="020B0604020202020204" pitchFamily="34" charset="0"/>
              </a:rPr>
              <a:t>: VĐCB: </a:t>
            </a:r>
            <a:r>
              <a:rPr lang="en-US" dirty="0" err="1">
                <a:solidFill>
                  <a:srgbClr val="7030A0"/>
                </a:solidFill>
                <a:latin typeface="Arial" panose="020B0604020202020204" pitchFamily="34" charset="0"/>
                <a:cs typeface="Arial" panose="020B0604020202020204" pitchFamily="34" charset="0"/>
              </a:rPr>
              <a:t>Ném</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chủ</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yếu</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là</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dùng</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tay</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thì</a:t>
            </a:r>
            <a:r>
              <a:rPr lang="en-US" dirty="0">
                <a:solidFill>
                  <a:srgbClr val="7030A0"/>
                </a:solidFill>
                <a:latin typeface="Arial" panose="020B0604020202020204" pitchFamily="34" charset="0"/>
                <a:cs typeface="Arial" panose="020B0604020202020204" pitchFamily="34" charset="0"/>
              </a:rPr>
              <a:t> BTPTC ở </a:t>
            </a:r>
            <a:r>
              <a:rPr lang="en-US" dirty="0" err="1">
                <a:solidFill>
                  <a:srgbClr val="7030A0"/>
                </a:solidFill>
                <a:latin typeface="Arial" panose="020B0604020202020204" pitchFamily="34" charset="0"/>
                <a:cs typeface="Arial" panose="020B0604020202020204" pitchFamily="34" charset="0"/>
              </a:rPr>
              <a:t>động</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tác</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tay</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sẽ</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thêm</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số</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lần</a:t>
            </a:r>
            <a:r>
              <a:rPr lang="en-US"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15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85800" y="674132"/>
            <a:ext cx="7889174" cy="5650468"/>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lnSpc>
                <a:spcPct val="150000"/>
              </a:lnSpc>
              <a:buFont typeface="Courier New" panose="02070309020205020404" pitchFamily="49" charset="0"/>
              <a:buChar char="o"/>
            </a:pPr>
            <a:endParaRPr lang="en-US" sz="2000" dirty="0">
              <a:solidFill>
                <a:schemeClr val="tx1"/>
              </a:solidFill>
              <a:latin typeface="Arial" panose="020B0604020202020204" pitchFamily="34" charset="0"/>
              <a:cs typeface="Arial" panose="020B0604020202020204" pitchFamily="34" charset="0"/>
            </a:endParaRPr>
          </a:p>
          <a:p>
            <a:pPr>
              <a:lnSpc>
                <a:spcPct val="150000"/>
              </a:lnSpc>
            </a:pP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Số</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lần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thực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hiện</a:t>
            </a:r>
            <a:r>
              <a:rPr lang="en-US" sz="2400" i="1" dirty="0">
                <a:latin typeface="Arial" panose="020B0604020202020204" pitchFamily="34" charset="0"/>
                <a:cs typeface="Arial" panose="020B0604020202020204" pitchFamily="34" charset="0"/>
              </a:rPr>
              <a:t>:</a:t>
            </a:r>
          </a:p>
          <a:p>
            <a:pPr lvl="0">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nhịp</a:t>
            </a: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Chồi</a:t>
            </a:r>
            <a:r>
              <a:rPr lang="en-US" sz="2400" dirty="0">
                <a:latin typeface="Arial" panose="020B0604020202020204" pitchFamily="34" charset="0"/>
                <a:cs typeface="Arial" panose="020B0604020202020204" pitchFamily="34" charset="0"/>
              </a:rPr>
              <a:t>, Lá: </a:t>
            </a:r>
            <a:r>
              <a:rPr lang="en-US" sz="2400" dirty="0" err="1">
                <a:latin typeface="Arial" panose="020B0604020202020204" pitchFamily="34" charset="0"/>
                <a:cs typeface="Arial" panose="020B0604020202020204" pitchFamily="34" charset="0"/>
              </a:rPr>
              <a:t>nhịp</a:t>
            </a:r>
            <a:r>
              <a:rPr lang="en-US" sz="2400" dirty="0">
                <a:latin typeface="Arial" panose="020B0604020202020204" pitchFamily="34" charset="0"/>
                <a:cs typeface="Arial" panose="020B0604020202020204" pitchFamily="34" charset="0"/>
              </a:rPr>
              <a:t> 8</a:t>
            </a:r>
          </a:p>
          <a:p>
            <a:pPr lvl="0">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Các</a:t>
            </a:r>
            <a:r>
              <a:rPr lang="en-US" sz="2400" dirty="0">
                <a:latin typeface="Arial" panose="020B0604020202020204" pitchFamily="34" charset="0"/>
                <a:cs typeface="Arial" panose="020B0604020202020204" pitchFamily="34" charset="0"/>
              </a:rPr>
              <a:t> ĐT </a:t>
            </a:r>
            <a:r>
              <a:rPr lang="en-US" sz="2400" dirty="0" err="1">
                <a:latin typeface="Arial" panose="020B0604020202020204" pitchFamily="34" charset="0"/>
                <a:cs typeface="Arial" panose="020B0604020202020204" pitchFamily="34" charset="0"/>
              </a:rPr>
              <a:t>khác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Mầm</a:t>
            </a:r>
            <a:r>
              <a:rPr lang="en-US" sz="2400" dirty="0">
                <a:latin typeface="Arial" panose="020B0604020202020204" pitchFamily="34" charset="0"/>
                <a:cs typeface="Arial" panose="020B0604020202020204" pitchFamily="34" charset="0"/>
              </a:rPr>
              <a:t> 2L x 4n; </a:t>
            </a:r>
            <a:r>
              <a:rPr lang="en-US" sz="2400" dirty="0" err="1">
                <a:latin typeface="Arial" panose="020B0604020202020204" pitchFamily="34" charset="0"/>
                <a:cs typeface="Arial" panose="020B0604020202020204" pitchFamily="34" charset="0"/>
              </a:rPr>
              <a:t>Chồi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2L x 8n; ĐT </a:t>
            </a:r>
            <a:r>
              <a:rPr lang="en-US" sz="2400" dirty="0" err="1">
                <a:latin typeface="Arial" panose="020B0604020202020204" pitchFamily="34" charset="0"/>
                <a:cs typeface="Arial" panose="020B0604020202020204" pitchFamily="34" charset="0"/>
              </a:rPr>
              <a:t>bật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Mầm</a:t>
            </a:r>
            <a:r>
              <a:rPr lang="en-US" sz="2400" dirty="0">
                <a:latin typeface="Arial" panose="020B0604020202020204" pitchFamily="34" charset="0"/>
                <a:cs typeface="Arial" panose="020B0604020202020204" pitchFamily="34" charset="0"/>
              </a:rPr>
              <a:t> 1Lx 4n, </a:t>
            </a:r>
            <a:r>
              <a:rPr lang="en-US" sz="2400" dirty="0" err="1">
                <a:latin typeface="Arial" panose="020B0604020202020204" pitchFamily="34" charset="0"/>
                <a:cs typeface="Arial" panose="020B0604020202020204" pitchFamily="34" charset="0"/>
              </a:rPr>
              <a:t>Chồi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1L x 8n </a:t>
            </a:r>
          </a:p>
          <a:p>
            <a:pPr lvl="0">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Mầm</a:t>
            </a:r>
            <a:r>
              <a:rPr lang="en-US" sz="2400" dirty="0">
                <a:latin typeface="Arial" panose="020B0604020202020204" pitchFamily="34" charset="0"/>
                <a:cs typeface="Arial" panose="020B0604020202020204" pitchFamily="34" charset="0"/>
              </a:rPr>
              <a:t> 3L x 4n; </a:t>
            </a:r>
            <a:r>
              <a:rPr lang="en-US" sz="2400" dirty="0" err="1">
                <a:latin typeface="Arial" panose="020B0604020202020204" pitchFamily="34" charset="0"/>
                <a:cs typeface="Arial" panose="020B0604020202020204" pitchFamily="34" charset="0"/>
              </a:rPr>
              <a:t>Chồi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3L x 8n</a:t>
            </a:r>
          </a:p>
          <a:p>
            <a:pPr marL="192024" indent="-192024" algn="just" defTabSz="597408">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Tùy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tế</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thuộc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hoặc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phỏng</a:t>
            </a:r>
            <a:r>
              <a:rPr lang="en-US" sz="2400" dirty="0">
                <a:solidFill>
                  <a:schemeClr val="tx1"/>
                </a:solidFill>
                <a:latin typeface="Arial" panose="020B0604020202020204" pitchFamily="34" charset="0"/>
                <a:cs typeface="Arial" panose="020B0604020202020204" pitchFamily="34" charset="0"/>
              </a:rPr>
              <a:t>. BTPT </a:t>
            </a:r>
            <a:r>
              <a:rPr lang="en-US" sz="2400" dirty="0" err="1">
                <a:solidFill>
                  <a:schemeClr val="tx1"/>
                </a:solidFill>
                <a:latin typeface="Arial" panose="020B0604020202020204" pitchFamily="34" charset="0"/>
                <a:cs typeface="Arial" panose="020B0604020202020204" pitchFamily="34" charset="0"/>
              </a:rPr>
              <a:t>chung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hấp</a:t>
            </a:r>
            <a:r>
              <a:rPr lang="en-US" sz="2400" dirty="0">
                <a:solidFill>
                  <a:schemeClr val="tx1"/>
                </a:solidFill>
                <a:latin typeface="Arial" panose="020B0604020202020204" pitchFamily="34" charset="0"/>
                <a:cs typeface="Arial" panose="020B0604020202020204" pitchFamily="34" charset="0"/>
              </a:rPr>
              <a:t> ( </a:t>
            </a:r>
            <a:r>
              <a:rPr lang="en-US" sz="2400" i="1" dirty="0" err="1">
                <a:solidFill>
                  <a:schemeClr val="tx1"/>
                </a:solidFill>
                <a:latin typeface="Arial" panose="020B0604020202020204" pitchFamily="34" charset="0"/>
                <a:cs typeface="Arial" panose="020B0604020202020204" pitchFamily="34" charset="0"/>
              </a:rPr>
              <a:t>Vì</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trong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ngày</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động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tác</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hô</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hấp</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đã</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đưa</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vào</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giờ</a:t>
            </a:r>
            <a:r>
              <a:rPr lang="en-US" sz="2400" i="1" dirty="0">
                <a:solidFill>
                  <a:schemeClr val="tx1"/>
                </a:solidFill>
                <a:latin typeface="Arial" panose="020B0604020202020204" pitchFamily="34" charset="0"/>
                <a:cs typeface="Arial" panose="020B0604020202020204" pitchFamily="34" charset="0"/>
              </a:rPr>
              <a:t> TD </a:t>
            </a:r>
            <a:r>
              <a:rPr lang="en-US" sz="2400" i="1" dirty="0" err="1">
                <a:solidFill>
                  <a:schemeClr val="tx1"/>
                </a:solidFill>
                <a:latin typeface="Arial" panose="020B0604020202020204" pitchFamily="34" charset="0"/>
                <a:cs typeface="Arial" panose="020B0604020202020204" pitchFamily="34" charset="0"/>
              </a:rPr>
              <a:t>sáng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rồi</a:t>
            </a:r>
            <a:r>
              <a:rPr lang="en-US" sz="2400" i="1" dirty="0">
                <a:solidFill>
                  <a:schemeClr val="tx1"/>
                </a:solidFill>
                <a:latin typeface="Arial" panose="020B0604020202020204" pitchFamily="34" charset="0"/>
                <a:cs typeface="Arial" panose="020B0604020202020204" pitchFamily="34" charset="0"/>
              </a:rPr>
              <a:t>).</a:t>
            </a:r>
          </a:p>
          <a:p>
            <a:pPr marL="192024" indent="-192024" algn="just" defTabSz="597408">
              <a:lnSpc>
                <a:spcPct val="150000"/>
              </a:lnSpc>
              <a:buFont typeface="Courier New" panose="02070309020205020404" pitchFamily="49" charset="0"/>
              <a:buChar char="o"/>
            </a:pPr>
            <a:endParaRPr lang="vi-VN"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125</a:t>
            </a:fld>
            <a:endParaRPr lang="en-US" altLang="en-US"/>
          </a:p>
        </p:txBody>
      </p:sp>
      <p:sp>
        <p:nvSpPr>
          <p:cNvPr id="3" name="Freeform 2"/>
          <p:cNvSpPr/>
          <p:nvPr/>
        </p:nvSpPr>
        <p:spPr>
          <a:xfrm>
            <a:off x="685800" y="1524000"/>
            <a:ext cx="7981950" cy="37338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342900" indent="-342900" algn="just" defTabSz="1066800">
              <a:lnSpc>
                <a:spcPct val="150000"/>
              </a:lnSpc>
              <a:buFont typeface="Courier New" panose="02070309020205020404" pitchFamily="49" charset="0"/>
              <a:buChar char="o"/>
            </a:pPr>
            <a:r>
              <a:rPr lang="vi-VN" sz="2400" dirty="0">
                <a:solidFill>
                  <a:schemeClr val="tx1"/>
                </a:solidFill>
                <a:latin typeface="Arial" panose="020B0604020202020204" pitchFamily="34" charset="0"/>
                <a:cs typeface="Arial" panose="020B0604020202020204" pitchFamily="34" charset="0"/>
              </a:rPr>
              <a:t>Đội hình hàng ngang, tự do, vòng tròn...bố trí để cô, trẻ đều có thể nhìn, quan sát và thực hiện được động tác</a:t>
            </a:r>
          </a:p>
          <a:p>
            <a:pPr marL="342900" indent="-342900" algn="just" defTabSz="1066800">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nhịp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đếm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vỗ</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tay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thổi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còi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hoặc</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sử dụng nhạc khi các động tác trẻ đã được làm quen</a:t>
            </a:r>
            <a:r>
              <a:rPr lang="en-US" sz="24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0227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126</a:t>
            </a:fld>
            <a:endParaRPr lang="en-US" altLang="en-US"/>
          </a:p>
        </p:txBody>
      </p:sp>
      <p:sp>
        <p:nvSpPr>
          <p:cNvPr id="5" name="Rectangle 4"/>
          <p:cNvSpPr/>
          <p:nvPr/>
        </p:nvSpPr>
        <p:spPr>
          <a:xfrm>
            <a:off x="3429000" y="407719"/>
            <a:ext cx="2221314" cy="49244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2600" b="1" dirty="0" err="1">
                <a:solidFill>
                  <a:srgbClr val="0000FF"/>
                </a:solidFill>
                <a:latin typeface="Arial" pitchFamily="34" charset="0"/>
                <a:cs typeface="Arial" pitchFamily="34" charset="0"/>
              </a:rPr>
              <a:t>Trọng</a:t>
            </a:r>
            <a:r>
              <a:rPr lang="en-US" sz="2600" b="1" dirty="0">
                <a:solidFill>
                  <a:srgbClr val="0000FF"/>
                </a:solidFill>
                <a:latin typeface="Arial" pitchFamily="34" charset="0"/>
                <a:cs typeface="Arial" pitchFamily="34" charset="0"/>
              </a:rPr>
              <a:t> </a:t>
            </a:r>
            <a:r>
              <a:rPr lang="en-US" sz="2600" b="1" dirty="0" err="1">
                <a:solidFill>
                  <a:srgbClr val="0000FF"/>
                </a:solidFill>
                <a:latin typeface="Arial" pitchFamily="34" charset="0"/>
                <a:cs typeface="Arial" pitchFamily="34" charset="0"/>
              </a:rPr>
              <a:t>động</a:t>
            </a:r>
            <a:r>
              <a:rPr lang="en-US" sz="2600" b="1" dirty="0">
                <a:solidFill>
                  <a:srgbClr val="0000FF"/>
                </a:solidFill>
                <a:latin typeface="Arial" pitchFamily="34" charset="0"/>
                <a:cs typeface="Arial" pitchFamily="34" charset="0"/>
              </a:rPr>
              <a:t>: </a:t>
            </a:r>
          </a:p>
        </p:txBody>
      </p:sp>
      <p:sp>
        <p:nvSpPr>
          <p:cNvPr id="9" name="Rectangle 8"/>
          <p:cNvSpPr/>
          <p:nvPr/>
        </p:nvSpPr>
        <p:spPr>
          <a:xfrm>
            <a:off x="457200" y="1143000"/>
            <a:ext cx="8305799" cy="609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VĐCB</a:t>
            </a:r>
            <a:r>
              <a:rPr lang="en-US" sz="2400" b="1"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thành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và</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rèn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luyện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năng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vận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cơ</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bản</a:t>
            </a:r>
            <a:r>
              <a:rPr lang="en-US" sz="2400" dirty="0">
                <a:solidFill>
                  <a:schemeClr val="tx1"/>
                </a:solidFill>
                <a:latin typeface="Arial" pitchFamily="34" charset="0"/>
                <a:cs typeface="Arial" pitchFamily="34" charset="0"/>
              </a:rPr>
              <a:t>.</a:t>
            </a:r>
          </a:p>
          <a:p>
            <a:pPr algn="just"/>
            <a:endParaRPr lang="en-US" sz="2400" dirty="0">
              <a:solidFill>
                <a:schemeClr val="tx1"/>
              </a:solidFill>
              <a:latin typeface="Arial"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 t="21293" r="-1741"/>
          <a:stretch/>
        </p:blipFill>
        <p:spPr>
          <a:xfrm>
            <a:off x="5008727" y="2133600"/>
            <a:ext cx="3754272" cy="2904283"/>
          </a:xfrm>
          <a:prstGeom prst="rect">
            <a:avLst/>
          </a:prstGeom>
          <a:ln>
            <a:noFill/>
          </a:ln>
          <a:effectLst>
            <a:softEdge rad="112500"/>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3880" r="10298"/>
          <a:stretch/>
        </p:blipFill>
        <p:spPr>
          <a:xfrm>
            <a:off x="588554" y="1773769"/>
            <a:ext cx="3960009" cy="2798231"/>
          </a:xfrm>
          <a:prstGeom prst="rect">
            <a:avLst/>
          </a:prstGeom>
          <a:ln>
            <a:noFill/>
          </a:ln>
          <a:effectLst>
            <a:softEdge rad="112500"/>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4403" t="23619" r="12612"/>
          <a:stretch/>
        </p:blipFill>
        <p:spPr>
          <a:xfrm>
            <a:off x="2667000" y="4385953"/>
            <a:ext cx="3222263"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95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just"/>
            <a:r>
              <a:rPr lang="en-US" sz="2400" dirty="0">
                <a:latin typeface="Arial" pitchFamily="34" charset="0"/>
                <a:cs typeface="Arial" pitchFamily="34" charset="0"/>
              </a:rPr>
              <a:t>- </a:t>
            </a:r>
            <a:r>
              <a:rPr lang="en-US" sz="2400" dirty="0" err="1">
                <a:latin typeface="Arial" pitchFamily="34" charset="0"/>
                <a:cs typeface="Arial" pitchFamily="34" charset="0"/>
              </a:rPr>
              <a:t>Nếu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một</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cơ</a:t>
            </a:r>
            <a:r>
              <a:rPr lang="en-US" sz="2400" dirty="0">
                <a:latin typeface="Arial" pitchFamily="34" charset="0"/>
                <a:cs typeface="Arial" pitchFamily="34" charset="0"/>
              </a:rPr>
              <a:t> </a:t>
            </a:r>
            <a:r>
              <a:rPr lang="en-US" sz="2400" dirty="0" err="1">
                <a:latin typeface="Arial" pitchFamily="34" charset="0"/>
                <a:cs typeface="Arial" pitchFamily="34" charset="0"/>
              </a:rPr>
              <a:t>bản</a:t>
            </a:r>
            <a:r>
              <a:rPr lang="en-US" sz="2400" dirty="0">
                <a:latin typeface="Arial" pitchFamily="34" charset="0"/>
                <a:cs typeface="Arial" pitchFamily="34" charset="0"/>
              </a:rPr>
              <a:t> </a:t>
            </a:r>
            <a:r>
              <a:rPr lang="en-US" sz="2400" dirty="0" err="1">
                <a:latin typeface="Arial" pitchFamily="34" charset="0"/>
                <a:cs typeface="Arial" pitchFamily="34" charset="0"/>
              </a:rPr>
              <a:t>thì</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thể</a:t>
            </a:r>
            <a:r>
              <a:rPr lang="en-US" sz="2400" dirty="0">
                <a:latin typeface="Arial" pitchFamily="34" charset="0"/>
                <a:cs typeface="Arial" pitchFamily="34" charset="0"/>
              </a:rPr>
              <a:t> </a:t>
            </a:r>
            <a:r>
              <a:rPr lang="en-US" sz="2400" dirty="0" err="1">
                <a:latin typeface="Arial" pitchFamily="34" charset="0"/>
                <a:cs typeface="Arial" pitchFamily="34" charset="0"/>
              </a:rPr>
              <a:t>là</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mới</a:t>
            </a:r>
            <a:r>
              <a:rPr lang="en-US" sz="2400" dirty="0">
                <a:latin typeface="Arial" pitchFamily="34" charset="0"/>
                <a:cs typeface="Arial" pitchFamily="34" charset="0"/>
              </a:rPr>
              <a:t> </a:t>
            </a:r>
            <a:r>
              <a:rPr lang="en-US" sz="2400" dirty="0" err="1">
                <a:latin typeface="Arial" pitchFamily="34" charset="0"/>
                <a:cs typeface="Arial" pitchFamily="34" charset="0"/>
              </a:rPr>
              <a:t>hoặc</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đã</a:t>
            </a:r>
            <a:r>
              <a:rPr lang="en-US" sz="2400" dirty="0">
                <a:latin typeface="Arial" pitchFamily="34" charset="0"/>
                <a:cs typeface="Arial" pitchFamily="34" charset="0"/>
              </a:rPr>
              <a:t> </a:t>
            </a:r>
            <a:r>
              <a:rPr lang="en-US" sz="2400" dirty="0" err="1">
                <a:latin typeface="Arial" pitchFamily="34" charset="0"/>
                <a:cs typeface="Arial" pitchFamily="34" charset="0"/>
              </a:rPr>
              <a:t>biết</a:t>
            </a:r>
            <a:r>
              <a:rPr lang="en-US" sz="2400" dirty="0">
                <a:latin typeface="Arial" pitchFamily="34" charset="0"/>
                <a:cs typeface="Arial" pitchFamily="34" charset="0"/>
              </a:rPr>
              <a:t>. </a:t>
            </a:r>
            <a:r>
              <a:rPr lang="en-US" sz="2000" dirty="0" err="1">
                <a:solidFill>
                  <a:srgbClr val="7030A0"/>
                </a:solidFill>
                <a:latin typeface="Arial" pitchFamily="34" charset="0"/>
                <a:cs typeface="Arial" pitchFamily="34" charset="0"/>
              </a:rPr>
              <a:t>Vd</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Bò</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bật</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ném</a:t>
            </a:r>
            <a:endParaRPr lang="en-US" sz="2000" dirty="0">
              <a:solidFill>
                <a:srgbClr val="7030A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127</a:t>
            </a:fld>
            <a:endParaRPr lang="en-US" altLang="en-US"/>
          </a:p>
        </p:txBody>
      </p:sp>
      <p:sp>
        <p:nvSpPr>
          <p:cNvPr id="5" name="Title 1"/>
          <p:cNvSpPr txBox="1">
            <a:spLocks/>
          </p:cNvSpPr>
          <p:nvPr/>
        </p:nvSpPr>
        <p:spPr bwMode="auto">
          <a:xfrm>
            <a:off x="457200" y="1752600"/>
            <a:ext cx="8229600" cy="1143000"/>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r>
              <a:rPr lang="en-US" sz="2400" dirty="0">
                <a:latin typeface="Arial" pitchFamily="34" charset="0"/>
                <a:cs typeface="Arial" pitchFamily="34" charset="0"/>
              </a:rPr>
              <a:t>- </a:t>
            </a:r>
            <a:r>
              <a:rPr lang="en-US" sz="2400" dirty="0" err="1">
                <a:latin typeface="Arial" pitchFamily="34" charset="0"/>
                <a:cs typeface="Arial" pitchFamily="34" charset="0"/>
              </a:rPr>
              <a:t>Nếu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02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cơ</a:t>
            </a:r>
            <a:r>
              <a:rPr lang="en-US" sz="2400" dirty="0">
                <a:latin typeface="Arial" pitchFamily="34" charset="0"/>
                <a:cs typeface="Arial" pitchFamily="34" charset="0"/>
              </a:rPr>
              <a:t> </a:t>
            </a:r>
            <a:r>
              <a:rPr lang="en-US" sz="2400" dirty="0" err="1">
                <a:latin typeface="Arial" pitchFamily="34" charset="0"/>
                <a:cs typeface="Arial" pitchFamily="34" charset="0"/>
              </a:rPr>
              <a:t>bản</a:t>
            </a:r>
            <a:r>
              <a:rPr lang="en-US" sz="2400" dirty="0">
                <a:latin typeface="Arial" pitchFamily="34" charset="0"/>
                <a:cs typeface="Arial" pitchFamily="34" charset="0"/>
              </a:rPr>
              <a:t> </a:t>
            </a:r>
            <a:r>
              <a:rPr lang="en-US" sz="2400" dirty="0" err="1">
                <a:latin typeface="Arial" pitchFamily="34" charset="0"/>
                <a:cs typeface="Arial" pitchFamily="34" charset="0"/>
              </a:rPr>
              <a:t>thì</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01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mới</a:t>
            </a:r>
            <a:r>
              <a:rPr lang="en-US" sz="2400" dirty="0">
                <a:latin typeface="Arial" pitchFamily="34" charset="0"/>
                <a:cs typeface="Arial" pitchFamily="34" charset="0"/>
              </a:rPr>
              <a:t> </a:t>
            </a:r>
            <a:r>
              <a:rPr lang="en-US" sz="2400" dirty="0" err="1">
                <a:latin typeface="Arial" pitchFamily="34" charset="0"/>
                <a:cs typeface="Arial" pitchFamily="34" charset="0"/>
              </a:rPr>
              <a:t>hoặc</a:t>
            </a:r>
            <a:r>
              <a:rPr lang="en-US" sz="2400" dirty="0">
                <a:latin typeface="Arial" pitchFamily="34" charset="0"/>
                <a:cs typeface="Arial" pitchFamily="34" charset="0"/>
              </a:rPr>
              <a:t> 01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đang</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giai</a:t>
            </a:r>
            <a:r>
              <a:rPr lang="en-US" sz="2400" dirty="0">
                <a:latin typeface="Arial" pitchFamily="34" charset="0"/>
                <a:cs typeface="Arial" pitchFamily="34" charset="0"/>
              </a:rPr>
              <a:t> </a:t>
            </a:r>
            <a:r>
              <a:rPr lang="en-US" sz="2400" dirty="0" err="1">
                <a:latin typeface="Arial" pitchFamily="34" charset="0"/>
                <a:cs typeface="Arial" pitchFamily="34" charset="0"/>
              </a:rPr>
              <a:t>đoạn</a:t>
            </a:r>
            <a:r>
              <a:rPr lang="en-US" sz="2400" dirty="0">
                <a:latin typeface="Arial" pitchFamily="34" charset="0"/>
                <a:cs typeface="Arial" pitchFamily="34" charset="0"/>
              </a:rPr>
              <a:t> </a:t>
            </a:r>
            <a:r>
              <a:rPr lang="en-US" sz="2400" dirty="0" err="1">
                <a:latin typeface="Arial" pitchFamily="34" charset="0"/>
                <a:cs typeface="Arial" pitchFamily="34" charset="0"/>
              </a:rPr>
              <a:t>hoàn</a:t>
            </a:r>
            <a:r>
              <a:rPr lang="en-US" sz="2400" dirty="0">
                <a:latin typeface="Arial" pitchFamily="34" charset="0"/>
                <a:cs typeface="Arial" pitchFamily="34" charset="0"/>
              </a:rPr>
              <a:t> </a:t>
            </a:r>
            <a:r>
              <a:rPr lang="en-US" sz="2400" dirty="0" err="1">
                <a:latin typeface="Arial" pitchFamily="34" charset="0"/>
                <a:cs typeface="Arial" pitchFamily="34" charset="0"/>
              </a:rPr>
              <a:t>thiện</a:t>
            </a:r>
            <a:r>
              <a:rPr lang="en-US" sz="2400" dirty="0">
                <a:latin typeface="Arial" pitchFamily="34" charset="0"/>
                <a:cs typeface="Arial" pitchFamily="34" charset="0"/>
              </a:rPr>
              <a:t>, hay </a:t>
            </a:r>
            <a:r>
              <a:rPr lang="en-US" sz="2400" dirty="0" err="1">
                <a:latin typeface="Arial" pitchFamily="34" charset="0"/>
                <a:cs typeface="Arial" pitchFamily="34" charset="0"/>
              </a:rPr>
              <a:t>cả</a:t>
            </a:r>
            <a:r>
              <a:rPr lang="en-US" sz="2400" dirty="0">
                <a:latin typeface="Arial" pitchFamily="34" charset="0"/>
                <a:cs typeface="Arial" pitchFamily="34" charset="0"/>
              </a:rPr>
              <a:t> </a:t>
            </a:r>
            <a:r>
              <a:rPr lang="en-US" sz="2400" dirty="0" err="1">
                <a:latin typeface="Arial" pitchFamily="34" charset="0"/>
                <a:cs typeface="Arial" pitchFamily="34" charset="0"/>
              </a:rPr>
              <a:t>hai</a:t>
            </a:r>
            <a:r>
              <a:rPr lang="en-US" sz="2400" dirty="0">
                <a:latin typeface="Arial" pitchFamily="34" charset="0"/>
                <a:cs typeface="Arial" pitchFamily="34" charset="0"/>
              </a:rPr>
              <a:t> </a:t>
            </a:r>
            <a:r>
              <a:rPr lang="en-US" sz="2400" dirty="0" err="1">
                <a:latin typeface="Arial" pitchFamily="34" charset="0"/>
                <a:cs typeface="Arial" pitchFamily="34" charset="0"/>
              </a:rPr>
              <a:t>đều</a:t>
            </a:r>
            <a:r>
              <a:rPr lang="en-US" sz="2400" dirty="0">
                <a:latin typeface="Arial" pitchFamily="34" charset="0"/>
                <a:cs typeface="Arial" pitchFamily="34" charset="0"/>
              </a:rPr>
              <a:t> ở </a:t>
            </a:r>
            <a:r>
              <a:rPr lang="en-US" sz="2400" dirty="0" err="1">
                <a:latin typeface="Arial" pitchFamily="34" charset="0"/>
                <a:cs typeface="Arial" pitchFamily="34" charset="0"/>
              </a:rPr>
              <a:t>giai</a:t>
            </a:r>
            <a:r>
              <a:rPr lang="en-US" sz="2400" dirty="0">
                <a:latin typeface="Arial" pitchFamily="34" charset="0"/>
                <a:cs typeface="Arial" pitchFamily="34" charset="0"/>
              </a:rPr>
              <a:t> </a:t>
            </a:r>
            <a:r>
              <a:rPr lang="en-US" sz="2400" dirty="0" err="1">
                <a:latin typeface="Arial" pitchFamily="34" charset="0"/>
                <a:cs typeface="Arial" pitchFamily="34" charset="0"/>
              </a:rPr>
              <a:t>đoạn</a:t>
            </a:r>
            <a:r>
              <a:rPr lang="en-US" sz="2400" dirty="0">
                <a:latin typeface="Arial" pitchFamily="34" charset="0"/>
                <a:cs typeface="Arial" pitchFamily="34" charset="0"/>
              </a:rPr>
              <a:t> </a:t>
            </a:r>
            <a:r>
              <a:rPr lang="en-US" sz="2400" dirty="0" err="1">
                <a:latin typeface="Arial" pitchFamily="34" charset="0"/>
                <a:cs typeface="Arial" pitchFamily="34" charset="0"/>
              </a:rPr>
              <a:t>củng</a:t>
            </a:r>
            <a:r>
              <a:rPr lang="en-US" sz="2400" dirty="0">
                <a:latin typeface="Arial" pitchFamily="34" charset="0"/>
                <a:cs typeface="Arial" pitchFamily="34" charset="0"/>
              </a:rPr>
              <a:t> </a:t>
            </a:r>
            <a:r>
              <a:rPr lang="en-US" sz="2400" dirty="0" err="1">
                <a:latin typeface="Arial" pitchFamily="34" charset="0"/>
                <a:cs typeface="Arial" pitchFamily="34" charset="0"/>
              </a:rPr>
              <a:t>cố</a:t>
            </a:r>
            <a:r>
              <a:rPr lang="en-US" sz="2400" dirty="0">
                <a:latin typeface="Arial" pitchFamily="34" charset="0"/>
                <a:cs typeface="Arial" pitchFamily="34" charset="0"/>
              </a:rPr>
              <a:t>. </a:t>
            </a:r>
            <a:r>
              <a:rPr lang="en-US" sz="2000" dirty="0" err="1">
                <a:solidFill>
                  <a:srgbClr val="7030A0"/>
                </a:solidFill>
                <a:latin typeface="Arial" pitchFamily="34" charset="0"/>
                <a:cs typeface="Arial" pitchFamily="34" charset="0"/>
              </a:rPr>
              <a:t>Vd</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Bò</a:t>
            </a:r>
            <a:r>
              <a:rPr lang="en-US" sz="2000" dirty="0">
                <a:solidFill>
                  <a:srgbClr val="7030A0"/>
                </a:solidFill>
                <a:latin typeface="Arial" pitchFamily="34" charset="0"/>
                <a:cs typeface="Arial" pitchFamily="34" charset="0"/>
              </a:rPr>
              <a:t> - </a:t>
            </a:r>
            <a:r>
              <a:rPr lang="en-US" sz="2000" dirty="0" err="1">
                <a:solidFill>
                  <a:srgbClr val="7030A0"/>
                </a:solidFill>
                <a:latin typeface="Arial" pitchFamily="34" charset="0"/>
                <a:cs typeface="Arial" pitchFamily="34" charset="0"/>
              </a:rPr>
              <a:t>đi</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thăng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bằng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trên</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ghế</a:t>
            </a:r>
            <a:r>
              <a:rPr lang="en-US" sz="2000" dirty="0">
                <a:solidFill>
                  <a:srgbClr val="7030A0"/>
                </a:solidFill>
                <a:latin typeface="Arial" pitchFamily="34" charset="0"/>
                <a:cs typeface="Arial" pitchFamily="34" charset="0"/>
              </a:rPr>
              <a:t> </a:t>
            </a:r>
          </a:p>
        </p:txBody>
      </p:sp>
      <p:sp>
        <p:nvSpPr>
          <p:cNvPr id="6" name="Title 1"/>
          <p:cNvSpPr txBox="1">
            <a:spLocks/>
          </p:cNvSpPr>
          <p:nvPr/>
        </p:nvSpPr>
        <p:spPr bwMode="auto">
          <a:xfrm>
            <a:off x="457200" y="3200400"/>
            <a:ext cx="8229600" cy="1143000"/>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endParaRPr lang="en-US" sz="2400" dirty="0">
              <a:latin typeface="Arial" pitchFamily="34" charset="0"/>
              <a:cs typeface="Arial" pitchFamily="34" charset="0"/>
            </a:endParaRPr>
          </a:p>
          <a:p>
            <a:pPr algn="just"/>
            <a:r>
              <a:rPr lang="en-US" sz="2400" dirty="0">
                <a:latin typeface="Arial" pitchFamily="34" charset="0"/>
                <a:cs typeface="Arial" pitchFamily="34" charset="0"/>
              </a:rPr>
              <a:t> - </a:t>
            </a:r>
            <a:r>
              <a:rPr lang="en-US" sz="2400" dirty="0" err="1">
                <a:latin typeface="Arial" pitchFamily="34" charset="0"/>
                <a:cs typeface="Arial" pitchFamily="34" charset="0"/>
              </a:rPr>
              <a:t>Nếu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03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cơ</a:t>
            </a:r>
            <a:r>
              <a:rPr lang="en-US" sz="2400" dirty="0">
                <a:latin typeface="Arial" pitchFamily="34" charset="0"/>
                <a:cs typeface="Arial" pitchFamily="34" charset="0"/>
              </a:rPr>
              <a:t> </a:t>
            </a:r>
            <a:r>
              <a:rPr lang="en-US" sz="2400" dirty="0" err="1">
                <a:latin typeface="Arial" pitchFamily="34" charset="0"/>
                <a:cs typeface="Arial" pitchFamily="34" charset="0"/>
              </a:rPr>
              <a:t>bản</a:t>
            </a:r>
            <a:r>
              <a:rPr lang="en-US" sz="2400" dirty="0">
                <a:latin typeface="Arial" pitchFamily="34" charset="0"/>
                <a:cs typeface="Arial" pitchFamily="34" charset="0"/>
              </a:rPr>
              <a:t> </a:t>
            </a:r>
            <a:r>
              <a:rPr lang="en-US" sz="2400" dirty="0" err="1">
                <a:latin typeface="Arial" pitchFamily="34" charset="0"/>
                <a:cs typeface="Arial" pitchFamily="34" charset="0"/>
              </a:rPr>
              <a:t>thì</a:t>
            </a:r>
            <a:r>
              <a:rPr lang="en-US" sz="2400" dirty="0">
                <a:latin typeface="Arial" pitchFamily="34" charset="0"/>
                <a:cs typeface="Arial" pitchFamily="34" charset="0"/>
              </a:rPr>
              <a:t> </a:t>
            </a:r>
            <a:r>
              <a:rPr lang="en-US" sz="2400" dirty="0" err="1">
                <a:latin typeface="Arial" pitchFamily="34" charset="0"/>
                <a:cs typeface="Arial" pitchFamily="34" charset="0"/>
              </a:rPr>
              <a:t>tất</a:t>
            </a:r>
            <a:r>
              <a:rPr lang="en-US" sz="2400" dirty="0">
                <a:latin typeface="Arial" pitchFamily="34" charset="0"/>
                <a:cs typeface="Arial" pitchFamily="34" charset="0"/>
              </a:rPr>
              <a:t> </a:t>
            </a:r>
            <a:r>
              <a:rPr lang="en-US" sz="2400" dirty="0" err="1">
                <a:latin typeface="Arial" pitchFamily="34" charset="0"/>
                <a:cs typeface="Arial" pitchFamily="34" charset="0"/>
              </a:rPr>
              <a:t>cả</a:t>
            </a:r>
            <a:r>
              <a:rPr lang="en-US" sz="2400" dirty="0">
                <a:latin typeface="Arial" pitchFamily="34" charset="0"/>
                <a:cs typeface="Arial" pitchFamily="34" charset="0"/>
              </a:rPr>
              <a:t> </a:t>
            </a:r>
            <a:r>
              <a:rPr lang="en-US" sz="2400" dirty="0" err="1">
                <a:latin typeface="Arial" pitchFamily="34" charset="0"/>
                <a:cs typeface="Arial" pitchFamily="34" charset="0"/>
              </a:rPr>
              <a:t>đều</a:t>
            </a:r>
            <a:r>
              <a:rPr lang="en-US" sz="2400" dirty="0">
                <a:latin typeface="Arial" pitchFamily="34" charset="0"/>
                <a:cs typeface="Arial" pitchFamily="34" charset="0"/>
              </a:rPr>
              <a:t> ở </a:t>
            </a:r>
            <a:r>
              <a:rPr lang="en-US" sz="2400" dirty="0" err="1">
                <a:latin typeface="Arial" pitchFamily="34" charset="0"/>
                <a:cs typeface="Arial" pitchFamily="34" charset="0"/>
              </a:rPr>
              <a:t>giai</a:t>
            </a:r>
            <a:r>
              <a:rPr lang="en-US" sz="2400" dirty="0">
                <a:latin typeface="Arial" pitchFamily="34" charset="0"/>
                <a:cs typeface="Arial" pitchFamily="34" charset="0"/>
              </a:rPr>
              <a:t> </a:t>
            </a:r>
            <a:r>
              <a:rPr lang="en-US" sz="2400" dirty="0" err="1">
                <a:latin typeface="Arial" pitchFamily="34" charset="0"/>
                <a:cs typeface="Arial" pitchFamily="34" charset="0"/>
              </a:rPr>
              <a:t>đoạn</a:t>
            </a:r>
            <a:r>
              <a:rPr lang="en-US" sz="2400" dirty="0">
                <a:latin typeface="Arial" pitchFamily="34" charset="0"/>
                <a:cs typeface="Arial" pitchFamily="34" charset="0"/>
              </a:rPr>
              <a:t> </a:t>
            </a:r>
            <a:r>
              <a:rPr lang="en-US" sz="2400" dirty="0" err="1">
                <a:latin typeface="Arial" pitchFamily="34" charset="0"/>
                <a:cs typeface="Arial" pitchFamily="34" charset="0"/>
              </a:rPr>
              <a:t>củng</a:t>
            </a:r>
            <a:r>
              <a:rPr lang="en-US" sz="2400" dirty="0">
                <a:latin typeface="Arial" pitchFamily="34" charset="0"/>
                <a:cs typeface="Arial" pitchFamily="34" charset="0"/>
              </a:rPr>
              <a:t> </a:t>
            </a:r>
            <a:r>
              <a:rPr lang="en-US" sz="2400" dirty="0" err="1">
                <a:latin typeface="Arial" pitchFamily="34" charset="0"/>
                <a:cs typeface="Arial" pitchFamily="34" charset="0"/>
              </a:rPr>
              <a:t>cố</a:t>
            </a:r>
            <a:r>
              <a:rPr lang="en-US" sz="2400" dirty="0">
                <a:latin typeface="Arial" pitchFamily="34" charset="0"/>
                <a:cs typeface="Arial" pitchFamily="34" charset="0"/>
              </a:rPr>
              <a:t>. </a:t>
            </a:r>
            <a:r>
              <a:rPr lang="en-US" sz="2000" dirty="0" err="1">
                <a:solidFill>
                  <a:srgbClr val="7030A0"/>
                </a:solidFill>
                <a:latin typeface="Arial" pitchFamily="34" charset="0"/>
                <a:cs typeface="Arial" pitchFamily="34" charset="0"/>
              </a:rPr>
              <a:t>Vd</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Bò</a:t>
            </a:r>
            <a:r>
              <a:rPr lang="en-US" sz="2000" dirty="0">
                <a:solidFill>
                  <a:srgbClr val="7030A0"/>
                </a:solidFill>
                <a:latin typeface="Arial" pitchFamily="34" charset="0"/>
                <a:cs typeface="Arial" pitchFamily="34" charset="0"/>
              </a:rPr>
              <a:t> - </a:t>
            </a:r>
            <a:r>
              <a:rPr lang="en-US" sz="2000" dirty="0" err="1">
                <a:solidFill>
                  <a:srgbClr val="7030A0"/>
                </a:solidFill>
                <a:latin typeface="Arial" pitchFamily="34" charset="0"/>
                <a:cs typeface="Arial" pitchFamily="34" charset="0"/>
              </a:rPr>
              <a:t>đi</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thăng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bằng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trên</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ghế</a:t>
            </a:r>
            <a:r>
              <a:rPr lang="en-US" sz="2000" dirty="0">
                <a:solidFill>
                  <a:srgbClr val="7030A0"/>
                </a:solidFill>
                <a:latin typeface="Arial" pitchFamily="34" charset="0"/>
                <a:cs typeface="Arial" pitchFamily="34" charset="0"/>
              </a:rPr>
              <a:t> - </a:t>
            </a:r>
            <a:r>
              <a:rPr lang="en-US" sz="2000" dirty="0" err="1">
                <a:solidFill>
                  <a:srgbClr val="7030A0"/>
                </a:solidFill>
                <a:latin typeface="Arial" pitchFamily="34" charset="0"/>
                <a:cs typeface="Arial" pitchFamily="34" charset="0"/>
              </a:rPr>
              <a:t>bật</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xa</a:t>
            </a:r>
            <a:r>
              <a:rPr lang="en-US" sz="2000" dirty="0">
                <a:solidFill>
                  <a:srgbClr val="7030A0"/>
                </a:solidFill>
                <a:latin typeface="Arial" pitchFamily="34" charset="0"/>
                <a:cs typeface="Arial" pitchFamily="34" charset="0"/>
              </a:rPr>
              <a:t>.</a:t>
            </a:r>
          </a:p>
          <a:p>
            <a:pPr algn="just"/>
            <a:endParaRPr lang="en-US" sz="2400" dirty="0">
              <a:latin typeface="Arial" pitchFamily="34" charset="0"/>
              <a:cs typeface="Arial" pitchFamily="34" charset="0"/>
            </a:endParaRPr>
          </a:p>
        </p:txBody>
      </p:sp>
      <p:grpSp>
        <p:nvGrpSpPr>
          <p:cNvPr id="9" name="Group 8"/>
          <p:cNvGrpSpPr/>
          <p:nvPr/>
        </p:nvGrpSpPr>
        <p:grpSpPr>
          <a:xfrm>
            <a:off x="609601" y="4724400"/>
            <a:ext cx="8229600" cy="1524000"/>
            <a:chOff x="958851" y="4724400"/>
            <a:chExt cx="7346950" cy="1524000"/>
          </a:xfrm>
        </p:grpSpPr>
        <p:sp>
          <p:nvSpPr>
            <p:cNvPr id="7" name="Title 1"/>
            <p:cNvSpPr txBox="1">
              <a:spLocks/>
            </p:cNvSpPr>
            <p:nvPr/>
          </p:nvSpPr>
          <p:spPr bwMode="auto">
            <a:xfrm>
              <a:off x="1947864" y="4724400"/>
              <a:ext cx="63579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just">
                <a:buFont typeface="Wingdings" pitchFamily="2" charset="2"/>
                <a:buChar char="Ø"/>
              </a:pPr>
              <a:r>
                <a:rPr lang="en-US" sz="2400" b="1" i="1" dirty="0" err="1">
                  <a:latin typeface="Arial" pitchFamily="34" charset="0"/>
                  <a:cs typeface="Arial" pitchFamily="34" charset="0"/>
                </a:rPr>
                <a:t>Trình</a:t>
              </a:r>
              <a:r>
                <a:rPr lang="en-US" sz="2400" b="1" i="1" dirty="0">
                  <a:latin typeface="Arial" pitchFamily="34" charset="0"/>
                  <a:cs typeface="Arial" pitchFamily="34" charset="0"/>
                </a:rPr>
                <a:t> </a:t>
              </a:r>
              <a:r>
                <a:rPr lang="en-US" sz="2400" b="1" i="1" dirty="0" err="1">
                  <a:latin typeface="Arial" pitchFamily="34" charset="0"/>
                  <a:cs typeface="Arial" pitchFamily="34" charset="0"/>
                </a:rPr>
                <a:t>tự</a:t>
              </a:r>
              <a:r>
                <a:rPr lang="en-US" sz="2400" b="1" i="1" dirty="0">
                  <a:latin typeface="Arial" pitchFamily="34" charset="0"/>
                  <a:cs typeface="Arial" pitchFamily="34" charset="0"/>
                </a:rPr>
                <a:t> </a:t>
              </a:r>
              <a:r>
                <a:rPr lang="en-US" sz="2400" b="1" i="1" dirty="0" err="1">
                  <a:latin typeface="Arial" pitchFamily="34" charset="0"/>
                  <a:cs typeface="Arial" pitchFamily="34" charset="0"/>
                </a:rPr>
                <a:t>sắp</a:t>
              </a:r>
              <a:r>
                <a:rPr lang="en-US" sz="2400" b="1" i="1" dirty="0">
                  <a:latin typeface="Arial" pitchFamily="34" charset="0"/>
                  <a:cs typeface="Arial" pitchFamily="34" charset="0"/>
                </a:rPr>
                <a:t> </a:t>
              </a:r>
              <a:r>
                <a:rPr lang="en-US" sz="2400" b="1" i="1" dirty="0" err="1">
                  <a:latin typeface="Arial" pitchFamily="34" charset="0"/>
                  <a:cs typeface="Arial" pitchFamily="34" charset="0"/>
                </a:rPr>
                <a:t>xếp</a:t>
              </a:r>
              <a:r>
                <a:rPr lang="en-US" sz="2400" b="1" i="1" dirty="0">
                  <a:latin typeface="Arial" pitchFamily="34" charset="0"/>
                  <a:cs typeface="Arial" pitchFamily="34" charset="0"/>
                </a:rPr>
                <a:t> </a:t>
              </a:r>
              <a:r>
                <a:rPr lang="en-US" sz="2400" b="1" i="1" dirty="0" err="1">
                  <a:latin typeface="Arial" pitchFamily="34" charset="0"/>
                  <a:cs typeface="Arial" pitchFamily="34" charset="0"/>
                </a:rPr>
                <a:t>theo</a:t>
              </a:r>
              <a:r>
                <a:rPr lang="en-US" sz="2400" b="1" i="1" dirty="0">
                  <a:latin typeface="Arial" pitchFamily="34" charset="0"/>
                  <a:cs typeface="Arial" pitchFamily="34" charset="0"/>
                </a:rPr>
                <a:t> </a:t>
              </a:r>
              <a:r>
                <a:rPr lang="en-US" sz="2400" b="1" i="1" dirty="0" err="1">
                  <a:latin typeface="Arial" pitchFamily="34" charset="0"/>
                  <a:cs typeface="Arial" pitchFamily="34" charset="0"/>
                </a:rPr>
                <a:t>nguyên</a:t>
              </a:r>
              <a:r>
                <a:rPr lang="en-US" sz="2400" b="1" i="1" dirty="0">
                  <a:latin typeface="Arial" pitchFamily="34" charset="0"/>
                  <a:cs typeface="Arial" pitchFamily="34" charset="0"/>
                </a:rPr>
                <a:t> </a:t>
              </a:r>
              <a:r>
                <a:rPr lang="en-US" sz="2400" b="1" i="1" dirty="0" err="1">
                  <a:latin typeface="Arial" pitchFamily="34" charset="0"/>
                  <a:cs typeface="Arial" pitchFamily="34" charset="0"/>
                </a:rPr>
                <a:t>tắc</a:t>
              </a:r>
              <a:r>
                <a:rPr lang="en-US" sz="2400" b="1" i="1" dirty="0">
                  <a:latin typeface="Arial" pitchFamily="34" charset="0"/>
                  <a:cs typeface="Arial" pitchFamily="34" charset="0"/>
                </a:rPr>
                <a:t> </a:t>
              </a:r>
              <a:r>
                <a:rPr lang="en-US" sz="2400" b="1" i="1" dirty="0" err="1">
                  <a:latin typeface="Arial" pitchFamily="34" charset="0"/>
                  <a:cs typeface="Arial" pitchFamily="34" charset="0"/>
                </a:rPr>
                <a:t>vận</a:t>
              </a:r>
              <a:r>
                <a:rPr lang="en-US" sz="2400" b="1" i="1" dirty="0">
                  <a:latin typeface="Arial" pitchFamily="34" charset="0"/>
                  <a:cs typeface="Arial" pitchFamily="34" charset="0"/>
                </a:rPr>
                <a:t> </a:t>
              </a:r>
              <a:r>
                <a:rPr lang="en-US" sz="2400" b="1" i="1" dirty="0" err="1">
                  <a:latin typeface="Arial" pitchFamily="34" charset="0"/>
                  <a:cs typeface="Arial" pitchFamily="34" charset="0"/>
                </a:rPr>
                <a:t>động</a:t>
              </a:r>
              <a:r>
                <a:rPr lang="en-US" sz="2400" b="1" i="1" dirty="0">
                  <a:latin typeface="Arial" pitchFamily="34" charset="0"/>
                  <a:cs typeface="Arial" pitchFamily="34" charset="0"/>
                </a:rPr>
                <a:t> </a:t>
              </a:r>
              <a:r>
                <a:rPr lang="en-US" sz="2400" b="1" i="1" dirty="0" err="1">
                  <a:latin typeface="Arial" pitchFamily="34" charset="0"/>
                  <a:cs typeface="Arial" pitchFamily="34" charset="0"/>
                </a:rPr>
                <a:t>nào</a:t>
              </a:r>
              <a:r>
                <a:rPr lang="en-US" sz="2400" b="1" i="1" dirty="0">
                  <a:latin typeface="Arial" pitchFamily="34" charset="0"/>
                  <a:cs typeface="Arial" pitchFamily="34" charset="0"/>
                </a:rPr>
                <a:t> </a:t>
              </a:r>
              <a:r>
                <a:rPr lang="en-US" sz="2400" b="1" i="1" dirty="0" err="1">
                  <a:latin typeface="Arial" pitchFamily="34" charset="0"/>
                  <a:cs typeface="Arial" pitchFamily="34" charset="0"/>
                </a:rPr>
                <a:t>có</a:t>
              </a:r>
              <a:r>
                <a:rPr lang="en-US" sz="2400" b="1" i="1" dirty="0">
                  <a:latin typeface="Arial" pitchFamily="34" charset="0"/>
                  <a:cs typeface="Arial" pitchFamily="34" charset="0"/>
                </a:rPr>
                <a:t> </a:t>
              </a:r>
              <a:r>
                <a:rPr lang="en-US" sz="2400" b="1" i="1" dirty="0" err="1">
                  <a:latin typeface="Arial" pitchFamily="34" charset="0"/>
                  <a:cs typeface="Arial" pitchFamily="34" charset="0"/>
                </a:rPr>
                <a:t>cường</a:t>
              </a:r>
              <a:r>
                <a:rPr lang="en-US" sz="2400" b="1" i="1" dirty="0">
                  <a:latin typeface="Arial" pitchFamily="34" charset="0"/>
                  <a:cs typeface="Arial" pitchFamily="34" charset="0"/>
                </a:rPr>
                <a:t> </a:t>
              </a:r>
              <a:r>
                <a:rPr lang="en-US" sz="2400" b="1" i="1" dirty="0" err="1">
                  <a:latin typeface="Arial" pitchFamily="34" charset="0"/>
                  <a:cs typeface="Arial" pitchFamily="34" charset="0"/>
                </a:rPr>
                <a:t>độ</a:t>
              </a:r>
              <a:r>
                <a:rPr lang="en-US" sz="2400" b="1" i="1" dirty="0">
                  <a:latin typeface="Arial" pitchFamily="34" charset="0"/>
                  <a:cs typeface="Arial" pitchFamily="34" charset="0"/>
                </a:rPr>
                <a:t> </a:t>
              </a:r>
              <a:r>
                <a:rPr lang="en-US" sz="2400" b="1" i="1" dirty="0" err="1">
                  <a:latin typeface="Arial" pitchFamily="34" charset="0"/>
                  <a:cs typeface="Arial" pitchFamily="34" charset="0"/>
                </a:rPr>
                <a:t>mạnh</a:t>
              </a:r>
              <a:r>
                <a:rPr lang="en-US" sz="2400" b="1" i="1" dirty="0">
                  <a:latin typeface="Arial" pitchFamily="34" charset="0"/>
                  <a:cs typeface="Arial" pitchFamily="34" charset="0"/>
                </a:rPr>
                <a:t> </a:t>
              </a:r>
              <a:r>
                <a:rPr lang="en-US" sz="2400" b="1" i="1" dirty="0" err="1">
                  <a:latin typeface="Arial" pitchFamily="34" charset="0"/>
                  <a:cs typeface="Arial" pitchFamily="34" charset="0"/>
                </a:rPr>
                <a:t>hơn</a:t>
              </a:r>
              <a:r>
                <a:rPr lang="en-US" sz="2400" b="1" i="1" dirty="0">
                  <a:latin typeface="Arial" pitchFamily="34" charset="0"/>
                  <a:cs typeface="Arial" pitchFamily="34" charset="0"/>
                </a:rPr>
                <a:t> </a:t>
              </a:r>
              <a:r>
                <a:rPr lang="en-US" sz="2400" b="1" i="1" dirty="0" err="1">
                  <a:latin typeface="Arial" pitchFamily="34" charset="0"/>
                  <a:cs typeface="Arial" pitchFamily="34" charset="0"/>
                </a:rPr>
                <a:t>sẽ</a:t>
              </a:r>
              <a:r>
                <a:rPr lang="en-US" sz="2400" b="1" i="1" dirty="0">
                  <a:latin typeface="Arial" pitchFamily="34" charset="0"/>
                  <a:cs typeface="Arial" pitchFamily="34" charset="0"/>
                </a:rPr>
                <a:t> </a:t>
              </a:r>
              <a:r>
                <a:rPr lang="en-US" sz="2400" b="1" i="1" dirty="0" err="1">
                  <a:latin typeface="Arial" pitchFamily="34" charset="0"/>
                  <a:cs typeface="Arial" pitchFamily="34" charset="0"/>
                </a:rPr>
                <a:t>xếp</a:t>
              </a:r>
              <a:r>
                <a:rPr lang="en-US" sz="2400" b="1" i="1" dirty="0">
                  <a:latin typeface="Arial" pitchFamily="34" charset="0"/>
                  <a:cs typeface="Arial" pitchFamily="34" charset="0"/>
                </a:rPr>
                <a:t> </a:t>
              </a:r>
              <a:r>
                <a:rPr lang="en-US" sz="2400" b="1" i="1" dirty="0" err="1">
                  <a:latin typeface="Arial" pitchFamily="34" charset="0"/>
                  <a:cs typeface="Arial" pitchFamily="34" charset="0"/>
                </a:rPr>
                <a:t>sau</a:t>
              </a:r>
              <a:r>
                <a:rPr lang="en-US" sz="2400" b="1" i="1" dirty="0">
                  <a:latin typeface="Arial" pitchFamily="34" charset="0"/>
                  <a:cs typeface="Arial" pitchFamily="34" charset="0"/>
                </a:rPr>
                <a:t>.</a:t>
              </a:r>
            </a:p>
            <a:p>
              <a:pPr algn="just"/>
              <a:r>
                <a:rPr lang="en-US" sz="2000" i="1" dirty="0" err="1">
                  <a:solidFill>
                    <a:srgbClr val="7030A0"/>
                  </a:solidFill>
                  <a:latin typeface="Arial" pitchFamily="34" charset="0"/>
                  <a:cs typeface="Arial" pitchFamily="34" charset="0"/>
                </a:rPr>
                <a:t>Vd</a:t>
              </a:r>
              <a:r>
                <a:rPr lang="en-US" sz="2000" i="1" dirty="0">
                  <a:solidFill>
                    <a:srgbClr val="7030A0"/>
                  </a:solidFill>
                  <a:latin typeface="Arial" pitchFamily="34" charset="0"/>
                  <a:cs typeface="Arial" pitchFamily="34" charset="0"/>
                </a:rPr>
                <a:t>: </a:t>
              </a:r>
              <a:r>
                <a:rPr lang="en-US" sz="2000" i="1" dirty="0" err="1">
                  <a:solidFill>
                    <a:srgbClr val="FF0000"/>
                  </a:solidFill>
                  <a:latin typeface="Arial" pitchFamily="34" charset="0"/>
                  <a:cs typeface="Arial" pitchFamily="34" charset="0"/>
                </a:rPr>
                <a:t>Đi</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thăng</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bằng</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trên</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ghế</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bò-</a:t>
              </a:r>
              <a:r>
                <a:rPr lang="en-US" sz="2000" i="1" dirty="0" err="1">
                  <a:solidFill>
                    <a:srgbClr val="FF0000"/>
                  </a:solidFill>
                  <a:latin typeface="Arial" pitchFamily="34" charset="0"/>
                  <a:cs typeface="Arial" pitchFamily="34" charset="0"/>
                </a:rPr>
                <a:t>bật</a:t>
              </a:r>
              <a:r>
                <a:rPr lang="en-US" sz="2000" i="1" dirty="0">
                  <a:solidFill>
                    <a:srgbClr val="FF000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xa</a:t>
              </a:r>
              <a:endParaRPr lang="en-US" sz="2000" i="1" dirty="0">
                <a:solidFill>
                  <a:srgbClr val="7030A0"/>
                </a:solidFill>
                <a:latin typeface="Arial" pitchFamily="34" charset="0"/>
                <a:cs typeface="Arial" pitchFamily="34" charset="0"/>
              </a:endParaRPr>
            </a:p>
          </p:txBody>
        </p:sp>
        <p:sp>
          <p:nvSpPr>
            <p:cNvPr id="8" name="Right Arrow 7"/>
            <p:cNvSpPr/>
            <p:nvPr/>
          </p:nvSpPr>
          <p:spPr>
            <a:xfrm>
              <a:off x="958851" y="5486400"/>
              <a:ext cx="706437" cy="3322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66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left)">
                                      <p:cBhvr>
                                        <p:cTn id="10" dur="500"/>
                                        <p:tgtEl>
                                          <p:spTgt spid="5">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wipe(left)">
                                      <p:cBhvr>
                                        <p:cTn id="18" dur="500"/>
                                        <p:tgtEl>
                                          <p:spTgt spid="6">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P spid="6"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228600" y="304800"/>
            <a:ext cx="8763000" cy="54864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lnSpc>
                <a:spcPct val="150000"/>
              </a:lnSpc>
              <a:buFont typeface="Wingdings" panose="05000000000000000000" pitchFamily="2" charset="2"/>
              <a:buChar char="v"/>
            </a:pPr>
            <a:r>
              <a:rPr lang="en-US" sz="2400" b="1" dirty="0" err="1">
                <a:solidFill>
                  <a:srgbClr val="002060"/>
                </a:solidFill>
                <a:latin typeface="Arial" panose="020B0604020202020204" pitchFamily="34" charset="0"/>
                <a:cs typeface="Arial" panose="020B0604020202020204" pitchFamily="34" charset="0"/>
              </a:rPr>
              <a:t>Đối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Vận động mới</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tùy theo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độ</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tuổi</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khả</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năng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và</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bài</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tập</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VĐCB</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 có thể thực hiện như sau:</a:t>
            </a:r>
          </a:p>
          <a:p>
            <a:pPr marL="463550" algn="just" defTabSz="597408">
              <a:lnSpc>
                <a:spcPct val="150000"/>
              </a:lnSpc>
              <a:buFont typeface="Wingdings" panose="05000000000000000000" pitchFamily="2" charset="2"/>
              <a:buChar char="ü"/>
            </a:pPr>
            <a:r>
              <a:rPr lang="vi-VN" sz="2400" b="1" dirty="0">
                <a:solidFill>
                  <a:prstClr val="black">
                    <a:hueOff val="0"/>
                    <a:satOff val="0"/>
                    <a:lumOff val="0"/>
                    <a:alphaOff val="0"/>
                  </a:prstClr>
                </a:solidFill>
                <a:latin typeface="Arial" panose="020B0604020202020204" pitchFamily="34" charset="0"/>
                <a:cs typeface="Arial" panose="020B0604020202020204" pitchFamily="34" charset="0"/>
              </a:rPr>
              <a:t>Cách 1:</a:t>
            </a:r>
            <a:r>
              <a:rPr lang="en-US" sz="2400" b="1" dirty="0">
                <a:solidFill>
                  <a:prstClr val="black">
                    <a:hueOff val="0"/>
                    <a:satOff val="0"/>
                    <a:lumOff val="0"/>
                    <a:alphaOff val="0"/>
                  </a:prstClr>
                </a:solidFill>
                <a:latin typeface="Arial" panose="020B0604020202020204" pitchFamily="34" charset="0"/>
                <a:cs typeface="Arial" panose="020B0604020202020204" pitchFamily="34" charset="0"/>
              </a:rPr>
              <a:t> </a:t>
            </a:r>
            <a:endParaRPr lang="vi-VN" sz="2400" b="1" dirty="0">
              <a:solidFill>
                <a:prstClr val="black">
                  <a:hueOff val="0"/>
                  <a:satOff val="0"/>
                  <a:lumOff val="0"/>
                  <a:alphaOff val="0"/>
                </a:prstClr>
              </a:solidFill>
              <a:latin typeface="Arial" panose="020B0604020202020204" pitchFamily="34" charset="0"/>
              <a:cs typeface="Arial" panose="020B0604020202020204" pitchFamily="34" charset="0"/>
            </a:endParaRPr>
          </a:p>
          <a:p>
            <a:pPr marL="192024" indent="-192024" algn="just" defTabSz="597408">
              <a:lnSpc>
                <a:spcPct val="150000"/>
              </a:lnSpc>
              <a:buFont typeface="Symbol" panose="05050102010706020507" pitchFamily="18" charset="2"/>
              <a:buChar char=""/>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Cô làm mẫu kết hợp giải thích: nhấn mạnh trọng tâm, ngắn gọn.</a:t>
            </a:r>
          </a:p>
          <a:p>
            <a:pPr marL="192024" indent="-192024" algn="just" defTabSz="597408">
              <a:lnSpc>
                <a:spcPct val="150000"/>
              </a:lnSpc>
              <a:buFont typeface="Symbol" panose="05050102010706020507" pitchFamily="18" charset="2"/>
              <a:buChar char=""/>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Tổ chức chia nhóm cho trẻ thực hiện, cô bao quát sửa sai. </a:t>
            </a:r>
            <a:endParaRPr lang="en-US" sz="2400" dirty="0">
              <a:solidFill>
                <a:prstClr val="black">
                  <a:hueOff val="0"/>
                  <a:satOff val="0"/>
                  <a:lumOff val="0"/>
                  <a:alphaOff val="0"/>
                </a:prstClr>
              </a:solidFill>
              <a:latin typeface="Arial" panose="020B0604020202020204" pitchFamily="34" charset="0"/>
              <a:cs typeface="Arial" panose="020B0604020202020204" pitchFamily="34" charset="0"/>
            </a:endParaRPr>
          </a:p>
          <a:p>
            <a:pPr algn="just" defTabSz="597408">
              <a:lnSpc>
                <a:spcPct val="150000"/>
              </a:lnSpc>
            </a:pPr>
            <a:r>
              <a:rPr lang="en-US" sz="2400" b="1" i="1"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b="1" i="1" dirty="0">
                <a:solidFill>
                  <a:prstClr val="black">
                    <a:hueOff val="0"/>
                    <a:satOff val="0"/>
                    <a:lumOff val="0"/>
                    <a:alphaOff val="0"/>
                  </a:prstClr>
                </a:solidFill>
                <a:latin typeface="Arial" panose="020B0604020202020204" pitchFamily="34" charset="0"/>
                <a:cs typeface="Arial" panose="020B0604020202020204" pitchFamily="34" charset="0"/>
              </a:rPr>
              <a:t>Lưu ý:</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 Khi sửa sai cho trẻ, không dùng hình thức sửa sai trực tiếp</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a:t>
            </a:r>
            <a:endParaRPr lang="vi-VN" sz="20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28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71945" y="838200"/>
            <a:ext cx="7981950" cy="54102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463550" algn="just" defTabSz="597408">
              <a:lnSpc>
                <a:spcPct val="150000"/>
              </a:lnSpc>
              <a:buFont typeface="Wingdings" panose="05000000000000000000" pitchFamily="2" charset="2"/>
              <a:buChar char="ü"/>
            </a:pPr>
            <a:r>
              <a:rPr lang="vi-VN" sz="2400" b="1" dirty="0">
                <a:solidFill>
                  <a:prstClr val="black">
                    <a:hueOff val="0"/>
                    <a:satOff val="0"/>
                    <a:lumOff val="0"/>
                    <a:alphaOff val="0"/>
                  </a:prstClr>
                </a:solidFill>
                <a:latin typeface="Arial" panose="020B0604020202020204" pitchFamily="34" charset="0"/>
                <a:cs typeface="Arial" panose="020B0604020202020204" pitchFamily="34" charset="0"/>
              </a:rPr>
              <a:t>Cách 2:</a:t>
            </a:r>
          </a:p>
          <a:p>
            <a:pPr marL="192024" indent="-192024" algn="just" defTabSz="597408">
              <a:lnSpc>
                <a:spcPct val="150000"/>
              </a:lnSpc>
              <a:buFont typeface="Symbol" panose="05050102010706020507" pitchFamily="18" charset="2"/>
              <a:buChar char=""/>
            </a:pP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Trẻ</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thực</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hiện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cùng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cô</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hoặc</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dưới</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sự</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hướng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dẫn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của</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cô</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p>
          <a:p>
            <a:pPr marL="192024" indent="-192024" algn="just" defTabSz="597408">
              <a:lnSpc>
                <a:spcPct val="150000"/>
              </a:lnSpc>
              <a:buFont typeface="Symbol" panose="05050102010706020507" pitchFamily="18" charset="2"/>
              <a:buChar char=""/>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Tổ chức cho trẻ vận động dưới nhiều hình thức, đội hình. </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C</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ô bao quát sửa sai. </a:t>
            </a:r>
            <a:endParaRPr lang="en-US" sz="2400" dirty="0">
              <a:solidFill>
                <a:prstClr val="black">
                  <a:hueOff val="0"/>
                  <a:satOff val="0"/>
                  <a:lumOff val="0"/>
                  <a:alphaOff val="0"/>
                </a:prstClr>
              </a:solidFill>
              <a:latin typeface="Arial" panose="020B0604020202020204" pitchFamily="34" charset="0"/>
              <a:cs typeface="Arial" panose="020B0604020202020204" pitchFamily="34" charset="0"/>
            </a:endParaRPr>
          </a:p>
          <a:p>
            <a:pPr marL="285750" indent="-285750" algn="just" defTabSz="597408">
              <a:lnSpc>
                <a:spcPct val="150000"/>
              </a:lnSpc>
              <a:buFont typeface="Wingdings" pitchFamily="2" charset="2"/>
              <a:buChar char="v"/>
            </a:pP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Đối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Vận động </a:t>
            </a:r>
            <a:r>
              <a:rPr lang="en-US" sz="2400" b="1" dirty="0" err="1">
                <a:solidFill>
                  <a:srgbClr val="002060"/>
                </a:solidFill>
                <a:latin typeface="Arial" panose="020B0604020202020204" pitchFamily="34" charset="0"/>
                <a:cs typeface="Arial" panose="020B0604020202020204" pitchFamily="34" charset="0"/>
              </a:rPr>
              <a:t>cũ</a:t>
            </a:r>
            <a:endParaRPr lang="en-US" sz="2400" b="1" dirty="0">
              <a:solidFill>
                <a:srgbClr val="002060"/>
              </a:solidFill>
              <a:latin typeface="Arial" panose="020B0604020202020204" pitchFamily="34" charset="0"/>
              <a:cs typeface="Arial" panose="020B0604020202020204" pitchFamily="34" charset="0"/>
            </a:endParaRPr>
          </a:p>
          <a:p>
            <a:pPr algn="just" defTabSz="597408">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Cô</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cho</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trẻ</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nhắc</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lại</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và</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tập</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thử</a:t>
            </a:r>
            <a:r>
              <a:rPr lang="en-US" sz="2400" dirty="0">
                <a:solidFill>
                  <a:srgbClr val="070244"/>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a:t>
            </a:r>
            <a:r>
              <a:rPr lang="en-US" sz="2400" dirty="0" err="1">
                <a:solidFill>
                  <a:schemeClr val="tx1"/>
                </a:solidFill>
                <a:latin typeface="Arial" panose="020B0604020202020204" pitchFamily="34" charset="0"/>
                <a:cs typeface="Arial" panose="020B0604020202020204" pitchFamily="34" charset="0"/>
              </a:rPr>
              <a:t>Nếu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nhiều</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phải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mẫu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dựa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a:t>
            </a:r>
          </a:p>
          <a:p>
            <a:pPr algn="just" defTabSz="597408">
              <a:lnSpc>
                <a:spcPct val="150000"/>
              </a:lnSpc>
            </a:pPr>
            <a:r>
              <a:rPr lang="en-US" sz="2400" dirty="0">
                <a:solidFill>
                  <a:srgbClr val="070244"/>
                </a:solidFill>
                <a:latin typeface="Arial" panose="020B0604020202020204" pitchFamily="34" charset="0"/>
                <a:cs typeface="Arial" panose="020B0604020202020204" pitchFamily="34" charset="0"/>
              </a:rPr>
              <a:t>+ </a:t>
            </a:r>
            <a:r>
              <a:rPr lang="vi-VN" sz="2400" dirty="0">
                <a:solidFill>
                  <a:srgbClr val="070244"/>
                </a:solidFill>
                <a:latin typeface="Arial" panose="020B0604020202020204" pitchFamily="34" charset="0"/>
                <a:cs typeface="Arial" panose="020B0604020202020204" pitchFamily="34" charset="0"/>
              </a:rPr>
              <a:t>Tổ chức cho trẻ vận động dưới nhiều hình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thức, đội hình…</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a:t>
            </a:r>
            <a:endParaRPr lang="vi-VN"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style>
          <a:lnRef idx="1">
            <a:schemeClr val="accent5"/>
          </a:lnRef>
          <a:fillRef idx="2">
            <a:schemeClr val="accent5"/>
          </a:fillRef>
          <a:effectRef idx="1">
            <a:schemeClr val="accent5"/>
          </a:effectRef>
          <a:fontRef idx="minor">
            <a:schemeClr val="dk1"/>
          </a:fontRef>
        </p:style>
        <p:txBody>
          <a:bodyPr/>
          <a:lstStyle/>
          <a:p>
            <a:pPr eaLnBrk="1" hangingPunct="1"/>
            <a:r>
              <a:rPr lang="en-US" altLang="en-US" sz="2800" b="1" dirty="0">
                <a:solidFill>
                  <a:srgbClr val="0000FF"/>
                </a:solidFill>
                <a:latin typeface="Arain"/>
              </a:rPr>
              <a:t>4. </a:t>
            </a:r>
            <a:r>
              <a:rPr lang="en-US" altLang="en-US" sz="2800" b="1" dirty="0" err="1">
                <a:solidFill>
                  <a:srgbClr val="0000FF"/>
                </a:solidFill>
                <a:latin typeface="Arain"/>
              </a:rPr>
              <a:t>CÁC</a:t>
            </a:r>
            <a:r>
              <a:rPr lang="en-US" altLang="en-US" sz="2800" b="1" dirty="0">
                <a:solidFill>
                  <a:srgbClr val="0000FF"/>
                </a:solidFill>
                <a:latin typeface="Arain"/>
              </a:rPr>
              <a:t> </a:t>
            </a:r>
            <a:r>
              <a:rPr lang="en-US" altLang="en-US" sz="2800" b="1" dirty="0" err="1">
                <a:solidFill>
                  <a:srgbClr val="0000FF"/>
                </a:solidFill>
                <a:latin typeface="Arain"/>
              </a:rPr>
              <a:t>HOẠT</a:t>
            </a:r>
            <a:r>
              <a:rPr lang="en-US" altLang="en-US" sz="2800" b="1" dirty="0">
                <a:solidFill>
                  <a:srgbClr val="0000FF"/>
                </a:solidFill>
                <a:latin typeface="Arain"/>
              </a:rPr>
              <a:t> </a:t>
            </a:r>
            <a:r>
              <a:rPr lang="en-US" altLang="en-US" sz="2800" b="1" dirty="0" err="1">
                <a:solidFill>
                  <a:srgbClr val="0000FF"/>
                </a:solidFill>
                <a:latin typeface="Arain"/>
              </a:rPr>
              <a:t>ĐỘNG</a:t>
            </a:r>
            <a:r>
              <a:rPr lang="en-US" altLang="en-US" sz="2800" b="1" dirty="0">
                <a:solidFill>
                  <a:srgbClr val="0000FF"/>
                </a:solidFill>
                <a:latin typeface="Arain"/>
              </a:rPr>
              <a:t> </a:t>
            </a:r>
            <a:r>
              <a:rPr lang="en-US" altLang="en-US" sz="2800" b="1" dirty="0" err="1">
                <a:solidFill>
                  <a:srgbClr val="0000FF"/>
                </a:solidFill>
                <a:latin typeface="Arain"/>
              </a:rPr>
              <a:t>GIÁO</a:t>
            </a:r>
            <a:r>
              <a:rPr lang="en-US" altLang="en-US" sz="2800" b="1" dirty="0">
                <a:solidFill>
                  <a:srgbClr val="0000FF"/>
                </a:solidFill>
                <a:latin typeface="Arain"/>
              </a:rPr>
              <a:t> </a:t>
            </a:r>
            <a:r>
              <a:rPr lang="en-US" altLang="en-US" sz="2800" b="1" dirty="0" err="1">
                <a:solidFill>
                  <a:srgbClr val="0000FF"/>
                </a:solidFill>
                <a:latin typeface="Arain"/>
              </a:rPr>
              <a:t>DỤC</a:t>
            </a:r>
            <a:r>
              <a:rPr lang="en-US" altLang="en-US" sz="2800" b="1" dirty="0">
                <a:solidFill>
                  <a:srgbClr val="0000FF"/>
                </a:solidFill>
                <a:latin typeface="Arain"/>
              </a:rPr>
              <a:t> </a:t>
            </a:r>
            <a:r>
              <a:rPr lang="en-US" altLang="en-US" sz="2800" b="1" dirty="0" err="1">
                <a:solidFill>
                  <a:srgbClr val="0000FF"/>
                </a:solidFill>
                <a:latin typeface="Arain"/>
              </a:rPr>
              <a:t>PHÁT</a:t>
            </a:r>
            <a:r>
              <a:rPr lang="en-US" altLang="en-US" sz="2800" b="1" dirty="0">
                <a:solidFill>
                  <a:srgbClr val="0000FF"/>
                </a:solidFill>
                <a:latin typeface="Arain"/>
              </a:rPr>
              <a:t> </a:t>
            </a:r>
            <a:r>
              <a:rPr lang="en-US" altLang="en-US" sz="2800" b="1" dirty="0" err="1">
                <a:solidFill>
                  <a:srgbClr val="0000FF"/>
                </a:solidFill>
                <a:latin typeface="Arain"/>
              </a:rPr>
              <a:t>TRIỂN</a:t>
            </a:r>
            <a:r>
              <a:rPr lang="en-US" altLang="en-US" sz="2800" b="1" dirty="0">
                <a:solidFill>
                  <a:srgbClr val="0000FF"/>
                </a:solidFill>
                <a:latin typeface="Arain"/>
              </a:rPr>
              <a:t> </a:t>
            </a:r>
            <a:r>
              <a:rPr lang="en-US" altLang="en-US" sz="2800" b="1" dirty="0" err="1">
                <a:solidFill>
                  <a:srgbClr val="0000FF"/>
                </a:solidFill>
                <a:latin typeface="Arain"/>
              </a:rPr>
              <a:t>VẬN</a:t>
            </a:r>
            <a:r>
              <a:rPr lang="en-US" altLang="en-US" sz="2800" b="1" dirty="0">
                <a:solidFill>
                  <a:srgbClr val="0000FF"/>
                </a:solidFill>
                <a:latin typeface="Arain"/>
              </a:rPr>
              <a:t> </a:t>
            </a:r>
            <a:r>
              <a:rPr lang="en-US" altLang="en-US" sz="2800" b="1" dirty="0" err="1">
                <a:solidFill>
                  <a:srgbClr val="0000FF"/>
                </a:solidFill>
                <a:latin typeface="Arain"/>
              </a:rPr>
              <a:t>ĐỘNG</a:t>
            </a:r>
            <a:r>
              <a:rPr lang="en-US" altLang="en-US" sz="2800" b="1" dirty="0">
                <a:solidFill>
                  <a:srgbClr val="0000FF"/>
                </a:solidFill>
                <a:latin typeface="Arain"/>
              </a:rPr>
              <a:t> CHO </a:t>
            </a:r>
            <a:r>
              <a:rPr lang="en-US" altLang="en-US" sz="2800" b="1" dirty="0" err="1">
                <a:solidFill>
                  <a:srgbClr val="0000FF"/>
                </a:solidFill>
                <a:latin typeface="Arain"/>
              </a:rPr>
              <a:t>TRẺ</a:t>
            </a:r>
            <a:r>
              <a:rPr lang="en-US" altLang="en-US" sz="2800" b="1" dirty="0">
                <a:solidFill>
                  <a:srgbClr val="0000FF"/>
                </a:solidFill>
                <a:latin typeface="Arain"/>
              </a:rPr>
              <a:t> </a:t>
            </a:r>
          </a:p>
        </p:txBody>
      </p:sp>
      <p:sp>
        <p:nvSpPr>
          <p:cNvPr id="74755" name="Rectangle 3"/>
          <p:cNvSpPr>
            <a:spLocks noGrp="1" noChangeArrowheads="1"/>
          </p:cNvSpPr>
          <p:nvPr>
            <p:ph idx="1"/>
          </p:nvPr>
        </p:nvSpPr>
        <p:spPr>
          <a:xfrm>
            <a:off x="1295400" y="1676400"/>
            <a:ext cx="7086600" cy="4525963"/>
          </a:xfrm>
        </p:spPr>
        <p:txBody>
          <a:bodyPr rtlCol="0">
            <a:normAutofit/>
          </a:bodyPr>
          <a:lstStyle/>
          <a:p>
            <a:pPr eaLnBrk="1" fontAlgn="auto" hangingPunct="1">
              <a:lnSpc>
                <a:spcPct val="90000"/>
              </a:lnSpc>
              <a:spcAft>
                <a:spcPts val="0"/>
              </a:spcAft>
              <a:buFontTx/>
              <a:buChar char="-"/>
              <a:defRPr/>
            </a:pPr>
            <a:r>
              <a:rPr lang="vi-VN" sz="2800" dirty="0">
                <a:cs typeface="Times New Roman" pitchFamily="18" charset="0"/>
              </a:rPr>
              <a:t>Thể dục sáng</a:t>
            </a:r>
            <a:endParaRPr lang="en-US" sz="2800" dirty="0">
              <a:cs typeface="Times New Roman" pitchFamily="18" charset="0"/>
            </a:endParaRPr>
          </a:p>
          <a:p>
            <a:pPr eaLnBrk="1" fontAlgn="auto" hangingPunct="1">
              <a:lnSpc>
                <a:spcPct val="90000"/>
              </a:lnSpc>
              <a:spcAft>
                <a:spcPts val="0"/>
              </a:spcAft>
              <a:buFontTx/>
              <a:buChar char="-"/>
              <a:defRPr/>
            </a:pPr>
            <a:r>
              <a:rPr lang="vi-VN" sz="2800" b="1" dirty="0">
                <a:solidFill>
                  <a:srgbClr val="FF0000"/>
                </a:solidFill>
                <a:latin typeface="+mj-lt"/>
                <a:cs typeface="Times New Roman" pitchFamily="18" charset="0"/>
              </a:rPr>
              <a:t>Giờ học thể dục </a:t>
            </a:r>
          </a:p>
          <a:p>
            <a:pPr eaLnBrk="1" fontAlgn="auto" hangingPunct="1">
              <a:lnSpc>
                <a:spcPct val="90000"/>
              </a:lnSpc>
              <a:spcAft>
                <a:spcPts val="0"/>
              </a:spcAft>
              <a:buFontTx/>
              <a:buChar char="-"/>
              <a:defRPr/>
            </a:pPr>
            <a:r>
              <a:rPr lang="vi-VN" sz="2800" dirty="0">
                <a:cs typeface="Times New Roman" pitchFamily="18" charset="0"/>
              </a:rPr>
              <a:t>Phút thể dục </a:t>
            </a:r>
            <a:r>
              <a:rPr lang="en-US" sz="2800" dirty="0">
                <a:cs typeface="Times New Roman" pitchFamily="18" charset="0"/>
              </a:rPr>
              <a:t>(</a:t>
            </a:r>
            <a:r>
              <a:rPr lang="vi-VN" sz="2800" dirty="0">
                <a:cs typeface="Times New Roman" pitchFamily="18" charset="0"/>
              </a:rPr>
              <a:t>thể dục chống mệt mỏi</a:t>
            </a:r>
            <a:r>
              <a:rPr lang="en-US" sz="2800" dirty="0">
                <a:cs typeface="Times New Roman" pitchFamily="18" charset="0"/>
              </a:rPr>
              <a:t>)</a:t>
            </a:r>
            <a:endParaRPr lang="vi-VN" sz="2800" dirty="0">
              <a:cs typeface="Times New Roman" pitchFamily="18" charset="0"/>
            </a:endParaRPr>
          </a:p>
          <a:p>
            <a:pPr eaLnBrk="1" fontAlgn="auto" hangingPunct="1">
              <a:lnSpc>
                <a:spcPct val="90000"/>
              </a:lnSpc>
              <a:spcAft>
                <a:spcPts val="0"/>
              </a:spcAft>
              <a:buFontTx/>
              <a:buChar char="-"/>
              <a:defRPr/>
            </a:pPr>
            <a:r>
              <a:rPr lang="vi-VN" sz="2800" dirty="0">
                <a:cs typeface="Times New Roman" pitchFamily="18" charset="0"/>
              </a:rPr>
              <a:t>Trò chơi vận động, trò chơi thể thao</a:t>
            </a:r>
          </a:p>
          <a:p>
            <a:pPr eaLnBrk="1" fontAlgn="auto" hangingPunct="1">
              <a:lnSpc>
                <a:spcPct val="90000"/>
              </a:lnSpc>
              <a:spcAft>
                <a:spcPts val="0"/>
              </a:spcAft>
              <a:buFontTx/>
              <a:buChar char="-"/>
              <a:defRPr/>
            </a:pPr>
            <a:r>
              <a:rPr lang="vi-VN" sz="2800" dirty="0">
                <a:cs typeface="Times New Roman" pitchFamily="18" charset="0"/>
              </a:rPr>
              <a:t>Dạo chơi</a:t>
            </a:r>
          </a:p>
          <a:p>
            <a:pPr eaLnBrk="1" fontAlgn="auto" hangingPunct="1">
              <a:lnSpc>
                <a:spcPct val="90000"/>
              </a:lnSpc>
              <a:spcAft>
                <a:spcPts val="0"/>
              </a:spcAft>
              <a:buFontTx/>
              <a:buChar char="-"/>
              <a:defRPr/>
            </a:pPr>
            <a:r>
              <a:rPr lang="vi-VN" sz="2800" dirty="0">
                <a:cs typeface="Times New Roman" pitchFamily="18" charset="0"/>
              </a:rPr>
              <a:t>Tuần lễ sức khỏe</a:t>
            </a:r>
          </a:p>
          <a:p>
            <a:pPr eaLnBrk="1" fontAlgn="auto" hangingPunct="1">
              <a:lnSpc>
                <a:spcPct val="90000"/>
              </a:lnSpc>
              <a:spcAft>
                <a:spcPts val="0"/>
              </a:spcAft>
              <a:buFontTx/>
              <a:buChar char="-"/>
              <a:defRPr/>
            </a:pPr>
            <a:r>
              <a:rPr lang="vi-VN" sz="2800" dirty="0">
                <a:cs typeface="Times New Roman" pitchFamily="18" charset="0"/>
              </a:rPr>
              <a:t>Ngày Hội thể dục thể thao</a:t>
            </a:r>
          </a:p>
          <a:p>
            <a:pPr eaLnBrk="1" fontAlgn="auto" hangingPunct="1">
              <a:lnSpc>
                <a:spcPct val="90000"/>
              </a:lnSpc>
              <a:spcAft>
                <a:spcPts val="0"/>
              </a:spcAft>
              <a:buFontTx/>
              <a:buChar char="-"/>
              <a:defRPr/>
            </a:pPr>
            <a:r>
              <a:rPr lang="vi-VN" sz="2800" dirty="0">
                <a:cs typeface="Times New Roman" pitchFamily="18" charset="0"/>
              </a:rPr>
              <a:t>Giáo dục PTVĐ cá nhân </a:t>
            </a:r>
          </a:p>
          <a:p>
            <a:pPr eaLnBrk="1" fontAlgn="auto" hangingPunct="1">
              <a:lnSpc>
                <a:spcPct val="90000"/>
              </a:lnSpc>
              <a:spcAft>
                <a:spcPts val="0"/>
              </a:spcAft>
              <a:buFontTx/>
              <a:buChar char="-"/>
              <a:defRPr/>
            </a:pPr>
            <a:r>
              <a:rPr lang="vi-VN" sz="2800" dirty="0">
                <a:cs typeface="Times New Roman" pitchFamily="18" charset="0"/>
              </a:rPr>
              <a:t>Các hoạt động GDPTVĐ tinh</a:t>
            </a:r>
            <a:endParaRPr lang="en-US" sz="2800" dirty="0">
              <a:cs typeface="Times New Roman" pitchFamily="18" charset="0"/>
            </a:endParaRPr>
          </a:p>
        </p:txBody>
      </p:sp>
      <p:sp>
        <p:nvSpPr>
          <p:cNvPr id="81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EEEC4CF-C4E5-48AD-BD84-4970B0A23F4F}" type="slidenum">
              <a:rPr lang="en-US" altLang="en-US" sz="1400" smtClean="0">
                <a:latin typeface="Times New Roman" pitchFamily="18" charset="0"/>
              </a:rPr>
              <a:pPr>
                <a:spcBef>
                  <a:spcPct val="0"/>
                </a:spcBef>
                <a:buFontTx/>
                <a:buNone/>
              </a:pPr>
              <a:t>13</a:t>
            </a:fld>
            <a:endParaRPr lang="en-US" altLang="en-US" sz="1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wipe(left)">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8"/>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85800" y="838200"/>
            <a:ext cx="7981950" cy="4142533"/>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lnSpc>
                <a:spcPct val="150000"/>
              </a:lnSpc>
              <a:buFont typeface="Wingdings" panose="05000000000000000000" pitchFamily="2" charset="2"/>
              <a:buChar char="v"/>
            </a:pPr>
            <a:r>
              <a:rPr lang="vi-VN" sz="2400" b="1" i="1" dirty="0">
                <a:solidFill>
                  <a:srgbClr val="002060"/>
                </a:solidFill>
                <a:latin typeface="Arial" panose="020B0604020202020204" pitchFamily="34" charset="0"/>
                <a:cs typeface="Arial" panose="020B0604020202020204" pitchFamily="34" charset="0"/>
              </a:rPr>
              <a:t>Vận động 1 cũ, 1</a:t>
            </a:r>
            <a:r>
              <a:rPr lang="en-US" sz="2400" b="1" i="1" dirty="0">
                <a:solidFill>
                  <a:srgbClr val="002060"/>
                </a:solidFill>
                <a:latin typeface="Arial" panose="020B0604020202020204" pitchFamily="34" charset="0"/>
                <a:cs typeface="Arial" panose="020B0604020202020204" pitchFamily="34" charset="0"/>
              </a:rPr>
              <a:t> </a:t>
            </a:r>
            <a:r>
              <a:rPr lang="vi-VN" sz="2400" b="1" i="1" dirty="0">
                <a:solidFill>
                  <a:srgbClr val="002060"/>
                </a:solidFill>
                <a:latin typeface="Arial" panose="020B0604020202020204" pitchFamily="34" charset="0"/>
                <a:cs typeface="Arial" panose="020B0604020202020204" pitchFamily="34" charset="0"/>
              </a:rPr>
              <a:t>mới</a:t>
            </a:r>
            <a:endParaRPr lang="en-US" sz="2400" dirty="0">
              <a:solidFill>
                <a:prstClr val="black">
                  <a:hueOff val="0"/>
                  <a:satOff val="0"/>
                  <a:lumOff val="0"/>
                  <a:alphaOff val="0"/>
                </a:prstClr>
              </a:solidFill>
              <a:latin typeface="Arial" panose="020B0604020202020204" pitchFamily="34" charset="0"/>
              <a:cs typeface="Arial" panose="020B0604020202020204" pitchFamily="34" charset="0"/>
            </a:endParaRPr>
          </a:p>
          <a:p>
            <a:pPr algn="just" defTabSz="597408">
              <a:lnSpc>
                <a:spcPct val="150000"/>
              </a:lnSpc>
            </a:pP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Kỹ năng cũ sẽ ôn luyện, củng cố trước và được tổ chức dưới dạng trò chơi. Sau đó hướng dẫn kỹ năng mới như tổ chức VĐ mới</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a:t>
            </a:r>
          </a:p>
          <a:p>
            <a:pPr algn="just" defTabSz="597408">
              <a:lnSpc>
                <a:spcPct val="150000"/>
              </a:lnSpc>
            </a:pPr>
            <a:r>
              <a:rPr lang="en-US" sz="2000" i="1" dirty="0" err="1">
                <a:solidFill>
                  <a:srgbClr val="7030A0"/>
                </a:solidFill>
                <a:latin typeface="Arial" panose="020B0604020202020204" pitchFamily="34" charset="0"/>
                <a:cs typeface="Arial" panose="020B0604020202020204" pitchFamily="34" charset="0"/>
              </a:rPr>
              <a:t>Vd</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Đi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thăng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bằng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trên</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ghế</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cũ</a:t>
            </a:r>
            <a:r>
              <a:rPr lang="en-US" sz="2000" i="1" dirty="0">
                <a:solidFill>
                  <a:srgbClr val="7030A0"/>
                </a:solidFill>
                <a:latin typeface="Arial" panose="020B0604020202020204" pitchFamily="34" charset="0"/>
                <a:cs typeface="Arial" panose="020B0604020202020204" pitchFamily="34" charset="0"/>
              </a:rPr>
              <a:t>) – </a:t>
            </a:r>
            <a:r>
              <a:rPr lang="en-US" sz="2000" i="1" dirty="0" err="1">
                <a:solidFill>
                  <a:srgbClr val="7030A0"/>
                </a:solidFill>
                <a:latin typeface="Arial" panose="020B0604020202020204" pitchFamily="34" charset="0"/>
                <a:cs typeface="Arial" panose="020B0604020202020204" pitchFamily="34" charset="0"/>
              </a:rPr>
              <a:t>Ném</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trúng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đích</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nằm</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ngang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mới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Cô</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làm</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mẫu</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hoặc</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trẻ</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kết</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hợp</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giải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thích</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ngắn</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gọn</a:t>
            </a:r>
            <a:r>
              <a:rPr lang="en-US" sz="2000" i="1" dirty="0">
                <a:solidFill>
                  <a:srgbClr val="7030A0"/>
                </a:solidFill>
                <a:latin typeface="Arial" panose="020B0604020202020204" pitchFamily="34" charset="0"/>
                <a:cs typeface="Arial" panose="020B0604020202020204" pitchFamily="34" charset="0"/>
              </a:rPr>
              <a:t> </a:t>
            </a:r>
            <a:endParaRPr lang="en-US" sz="2000" b="1" i="1" u="sng"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4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8"/>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85800" y="381000"/>
            <a:ext cx="7981950" cy="59436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buFont typeface="Wingdings" panose="05000000000000000000" pitchFamily="2" charset="2"/>
              <a:buChar char="v"/>
            </a:pPr>
            <a:r>
              <a:rPr lang="vi-VN" sz="2400" b="1" i="1" dirty="0">
                <a:solidFill>
                  <a:srgbClr val="002060"/>
                </a:solidFill>
                <a:latin typeface="Arial" panose="020B0604020202020204" pitchFamily="34" charset="0"/>
                <a:cs typeface="Arial" panose="020B0604020202020204" pitchFamily="34" charset="0"/>
              </a:rPr>
              <a:t>Vận động cũ (2-3 VĐ):</a:t>
            </a:r>
            <a:r>
              <a:rPr lang="en-US" sz="2400" b="1" i="1" dirty="0">
                <a:solidFill>
                  <a:srgbClr val="002060"/>
                </a:solidFill>
                <a:latin typeface="Arial" panose="020B0604020202020204" pitchFamily="34" charset="0"/>
                <a:cs typeface="Arial" panose="020B0604020202020204" pitchFamily="34" charset="0"/>
              </a:rPr>
              <a:t>  </a:t>
            </a:r>
          </a:p>
          <a:p>
            <a:pPr algn="just" defTabSz="597408"/>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Không làm mẫu</a:t>
            </a:r>
          </a:p>
          <a:p>
            <a:pPr algn="just" defTabSz="597408">
              <a:lnSpc>
                <a:spcPct val="150000"/>
              </a:lnSpc>
            </a:pP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Hình thức tổ chức có 2 cách;</a:t>
            </a:r>
          </a:p>
          <a:p>
            <a:pPr marL="192024" indent="-192024" algn="just" defTabSz="597408">
              <a:lnSpc>
                <a:spcPct val="150000"/>
              </a:lnSpc>
              <a:buFont typeface="Wingdings" panose="05000000000000000000" pitchFamily="2" charset="2"/>
              <a:buChar char="ü"/>
            </a:pPr>
            <a:r>
              <a:rPr lang="vi-VN" sz="2400" b="1" dirty="0">
                <a:solidFill>
                  <a:schemeClr val="tx1"/>
                </a:solidFill>
                <a:latin typeface="Arial" panose="020B0604020202020204" pitchFamily="34" charset="0"/>
                <a:cs typeface="Arial" panose="020B0604020202020204" pitchFamily="34" charset="0"/>
              </a:rPr>
              <a:t>Cách 1: </a:t>
            </a:r>
            <a:r>
              <a:rPr lang="vi-VN" sz="2400" dirty="0">
                <a:solidFill>
                  <a:schemeClr val="tx1"/>
                </a:solidFill>
                <a:latin typeface="Arial" panose="020B0604020202020204" pitchFamily="34" charset="0"/>
                <a:cs typeface="Arial" panose="020B0604020202020204" pitchFamily="34" charset="0"/>
              </a:rPr>
              <a:t>Chia 3 nhóm thực hiện. Sau đó đổi nhóm nhưng vẫn đảm bảo được yêu cầu kĩ năng của từng vận động. Do đó trong quá trình trẻ thực hiện giáo viên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cần</a:t>
            </a:r>
            <a:r>
              <a:rPr lang="vi-VN" sz="2400" dirty="0">
                <a:solidFill>
                  <a:schemeClr val="tx1"/>
                </a:solidFill>
                <a:latin typeface="Arial" panose="020B0604020202020204" pitchFamily="34" charset="0"/>
                <a:cs typeface="Arial" panose="020B0604020202020204" pitchFamily="34" charset="0"/>
              </a:rPr>
              <a:t> quan sát, chú ý sửa sai.</a:t>
            </a:r>
          </a:p>
          <a:p>
            <a:pPr marL="192024" indent="-192024" algn="just" defTabSz="597408">
              <a:lnSpc>
                <a:spcPct val="150000"/>
              </a:lnSpc>
              <a:buFont typeface="Wingdings" panose="05000000000000000000" pitchFamily="2" charset="2"/>
              <a:buChar char="ü"/>
            </a:pPr>
            <a:r>
              <a:rPr lang="vi-VN" sz="2400" b="1" dirty="0">
                <a:solidFill>
                  <a:schemeClr val="tx1"/>
                </a:solidFill>
                <a:latin typeface="Arial" panose="020B0604020202020204" pitchFamily="34" charset="0"/>
                <a:cs typeface="Arial" panose="020B0604020202020204" pitchFamily="34" charset="0"/>
              </a:rPr>
              <a:t>Cách 2: </a:t>
            </a:r>
            <a:r>
              <a:rPr lang="vi-VN" sz="2400" dirty="0">
                <a:solidFill>
                  <a:schemeClr val="tx1"/>
                </a:solidFill>
                <a:latin typeface="Arial" panose="020B0604020202020204" pitchFamily="34" charset="0"/>
                <a:cs typeface="Arial" panose="020B0604020202020204" pitchFamily="34" charset="0"/>
              </a:rPr>
              <a:t>Tổ chức cho trẻ thực hiện liên hoàn 2 vận động trước sau đó đến vận động thứ ba (giáo viên vẫn phải chú ý kỹ năng của trẻ khi thực hiện vận động). </a:t>
            </a:r>
          </a:p>
        </p:txBody>
      </p:sp>
    </p:spTree>
    <p:extLst>
      <p:ext uri="{BB962C8B-B14F-4D97-AF65-F5344CB8AC3E}">
        <p14:creationId xmlns:p14="http://schemas.microsoft.com/office/powerpoint/2010/main" val="305265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wipe(left)">
                                      <p:cBhvr>
                                        <p:cTn id="7" dur="500"/>
                                        <p:tgtEl>
                                          <p:spTgt spid="2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wipe(left)">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wipe(left)">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wipe(left)">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xEl>
                                              <p:pRg st="4" end="4"/>
                                            </p:txEl>
                                          </p:spTgt>
                                        </p:tgtEl>
                                        <p:attrNameLst>
                                          <p:attrName>style.visibility</p:attrName>
                                        </p:attrNameLst>
                                      </p:cBhvr>
                                      <p:to>
                                        <p:strVal val="visible"/>
                                      </p:to>
                                    </p:set>
                                    <p:animEffect transition="in" filter="wipe(left)">
                                      <p:cBhvr>
                                        <p:cTn id="32"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132</a:t>
            </a:fld>
            <a:endParaRPr lang="en-US" altLang="en-US"/>
          </a:p>
        </p:txBody>
      </p:sp>
      <p:sp>
        <p:nvSpPr>
          <p:cNvPr id="3" name="Freeform 2"/>
          <p:cNvSpPr/>
          <p:nvPr/>
        </p:nvSpPr>
        <p:spPr>
          <a:xfrm>
            <a:off x="657101" y="914400"/>
            <a:ext cx="7981950" cy="40386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algn="just" defTabSz="597408">
              <a:lnSpc>
                <a:spcPct val="150000"/>
              </a:lnSpc>
            </a:pPr>
            <a:r>
              <a:rPr lang="en-US" sz="2400" b="1" i="1" dirty="0" err="1">
                <a:solidFill>
                  <a:srgbClr val="FF0000"/>
                </a:solidFill>
                <a:latin typeface="Arial" panose="020B0604020202020204" pitchFamily="34" charset="0"/>
                <a:cs typeface="Arial" panose="020B0604020202020204" pitchFamily="34" charset="0"/>
              </a:rPr>
              <a:t>Lưu</a:t>
            </a:r>
            <a:r>
              <a:rPr lang="en-US" sz="2400" b="1" i="1" dirty="0">
                <a:solidFill>
                  <a:srgbClr val="FF0000"/>
                </a:solidFill>
                <a:latin typeface="Arial" panose="020B0604020202020204" pitchFamily="34" charset="0"/>
                <a:cs typeface="Arial" panose="020B0604020202020204" pitchFamily="34" charset="0"/>
              </a:rPr>
              <a:t> ý:</a:t>
            </a:r>
          </a:p>
          <a:p>
            <a:pPr marL="342900" indent="-342900" algn="just" defTabSz="597408">
              <a:lnSpc>
                <a:spcPct val="150000"/>
              </a:lnSpc>
              <a:buFontTx/>
              <a:buChar char="-"/>
            </a:pP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vận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cần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tất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tham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lượt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tham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gia</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mỗi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kỹ</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được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luyên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tránh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đợi</a:t>
            </a:r>
            <a:r>
              <a:rPr lang="en-US" sz="2400" dirty="0">
                <a:solidFill>
                  <a:schemeClr val="tx1"/>
                </a:solidFill>
                <a:latin typeface="Arial" panose="020B0604020202020204" pitchFamily="34" charset="0"/>
                <a:cs typeface="Arial" panose="020B0604020202020204" pitchFamily="34" charset="0"/>
              </a:rPr>
              <a:t>.</a:t>
            </a:r>
          </a:p>
          <a:p>
            <a:pPr marL="342900" indent="-342900" algn="just" defTabSz="597408">
              <a:lnSpc>
                <a:spcPct val="150000"/>
              </a:lnSpc>
              <a:buFontTx/>
              <a:buChar char="-"/>
            </a:pPr>
            <a:r>
              <a:rPr lang="en-US" sz="2400" dirty="0" err="1">
                <a:solidFill>
                  <a:schemeClr val="tx1"/>
                </a:solidFill>
                <a:latin typeface="Arial" panose="020B0604020202020204" pitchFamily="34" charset="0"/>
                <a:cs typeface="Arial" panose="020B0604020202020204" pitchFamily="34" charset="0"/>
              </a:rPr>
              <a:t>Chú</a:t>
            </a:r>
            <a:r>
              <a:rPr lang="en-US" sz="2400" dirty="0">
                <a:solidFill>
                  <a:schemeClr val="tx1"/>
                </a:solidFill>
                <a:latin typeface="Arial" panose="020B0604020202020204" pitchFamily="34" charset="0"/>
                <a:cs typeface="Arial" panose="020B0604020202020204" pitchFamily="34" charset="0"/>
              </a:rPr>
              <a:t> ý </a:t>
            </a:r>
            <a:r>
              <a:rPr lang="en-US" sz="2400" dirty="0" err="1">
                <a:solidFill>
                  <a:schemeClr val="tx1"/>
                </a:solidFill>
                <a:latin typeface="Arial" panose="020B0604020202020204" pitchFamily="34" charset="0"/>
                <a:cs typeface="Arial" panose="020B0604020202020204" pitchFamily="34" charset="0"/>
              </a:rPr>
              <a:t>bao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được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nhằm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kịp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hỗ</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chỉnh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vận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8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925136" y="1103857"/>
            <a:ext cx="2819400" cy="8318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US" altLang="en-US" sz="2800" b="1" dirty="0" err="1">
                <a:solidFill>
                  <a:srgbClr val="0000FF"/>
                </a:solidFill>
                <a:latin typeface="Arial" pitchFamily="34" charset="0"/>
                <a:cs typeface="Arial" pitchFamily="34" charset="0"/>
              </a:rPr>
              <a:t>Hồi</a:t>
            </a:r>
            <a:r>
              <a:rPr lang="en-US" altLang="en-US" sz="2800" b="1" dirty="0">
                <a:solidFill>
                  <a:srgbClr val="0000FF"/>
                </a:solidFill>
                <a:latin typeface="Arial" pitchFamily="34" charset="0"/>
                <a:cs typeface="Arial" pitchFamily="34" charset="0"/>
              </a:rPr>
              <a:t> </a:t>
            </a:r>
            <a:r>
              <a:rPr lang="en-US" altLang="en-US" sz="2800" b="1" dirty="0" err="1">
                <a:solidFill>
                  <a:srgbClr val="0000FF"/>
                </a:solidFill>
                <a:latin typeface="Arial" pitchFamily="34" charset="0"/>
                <a:cs typeface="Arial" pitchFamily="34" charset="0"/>
              </a:rPr>
              <a:t>tĩnh</a:t>
            </a:r>
            <a:endParaRPr lang="en-US" altLang="en-US" sz="2800" b="1" dirty="0">
              <a:solidFill>
                <a:srgbClr val="0000FF"/>
              </a:solidFill>
              <a:latin typeface="Arial" pitchFamily="34" charset="0"/>
              <a:cs typeface="Arial" pitchFamily="34" charset="0"/>
            </a:endParaRPr>
          </a:p>
        </p:txBody>
      </p:sp>
      <p:sp>
        <p:nvSpPr>
          <p:cNvPr id="942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66615BF-AB48-4F93-AD6B-EF20E18D84EA}" type="slidenum">
              <a:rPr lang="en-US" altLang="en-US" sz="1000" smtClean="0">
                <a:latin typeface="Verdana" pitchFamily="34" charset="0"/>
              </a:rPr>
              <a:pPr>
                <a:spcBef>
                  <a:spcPct val="0"/>
                </a:spcBef>
                <a:buFontTx/>
                <a:buNone/>
              </a:pPr>
              <a:t>133</a:t>
            </a:fld>
            <a:endParaRPr lang="en-US" altLang="en-US" sz="1000">
              <a:latin typeface="Verdana" pitchFamily="34" charset="0"/>
            </a:endParaRPr>
          </a:p>
        </p:txBody>
      </p:sp>
      <p:sp>
        <p:nvSpPr>
          <p:cNvPr id="6" name="Rectangle 2"/>
          <p:cNvSpPr txBox="1">
            <a:spLocks noChangeArrowheads="1"/>
          </p:cNvSpPr>
          <p:nvPr/>
        </p:nvSpPr>
        <p:spPr bwMode="auto">
          <a:xfrm>
            <a:off x="1219200" y="3174242"/>
            <a:ext cx="7086600" cy="2971800"/>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lgn="just" eaLnBrk="1" hangingPunct="1">
              <a:lnSpc>
                <a:spcPct val="150000"/>
              </a:lnSpc>
            </a:pPr>
            <a:r>
              <a:rPr lang="en-US" altLang="en-US" sz="2400" dirty="0" err="1">
                <a:solidFill>
                  <a:schemeClr val="tx1"/>
                </a:solidFill>
                <a:latin typeface="Arial" pitchFamily="34" charset="0"/>
                <a:cs typeface="Arial" pitchFamily="34" charset="0"/>
              </a:rPr>
              <a:t>GV</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có</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thể</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tiến</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hành</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dưới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nhiều</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hình</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thức</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đi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vòng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tròn</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hát</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nhẹ</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nhàng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đi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tự</a:t>
            </a:r>
            <a:r>
              <a:rPr lang="en-US" altLang="en-US" sz="2400" dirty="0">
                <a:solidFill>
                  <a:schemeClr val="tx1"/>
                </a:solidFill>
                <a:latin typeface="Arial" pitchFamily="34" charset="0"/>
                <a:cs typeface="Arial" pitchFamily="34" charset="0"/>
              </a:rPr>
              <a:t> do </a:t>
            </a:r>
            <a:r>
              <a:rPr lang="en-US" altLang="en-US" sz="2400" dirty="0" err="1">
                <a:solidFill>
                  <a:schemeClr val="tx1"/>
                </a:solidFill>
                <a:latin typeface="Arial" pitchFamily="34" charset="0"/>
                <a:cs typeface="Arial" pitchFamily="34" charset="0"/>
              </a:rPr>
              <a:t>trong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lớp</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bãi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tâp</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hít</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thở</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nhẹ</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nhàng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đi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vươn</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vai</a:t>
            </a:r>
            <a:r>
              <a:rPr lang="en-US" altLang="en-US" sz="2400" dirty="0">
                <a:solidFill>
                  <a:schemeClr val="tx1"/>
                </a:solidFill>
                <a:latin typeface="Arial" pitchFamily="34" charset="0"/>
                <a:cs typeface="Arial" pitchFamily="34" charset="0"/>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2222" r="18638"/>
          <a:stretch/>
        </p:blipFill>
        <p:spPr>
          <a:xfrm>
            <a:off x="0" y="457200"/>
            <a:ext cx="4631847" cy="2895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C967C09-FF93-4EE9-BF72-E2487A5D4301}" type="slidenum">
              <a:rPr lang="en-US" altLang="en-US" smtClean="0"/>
              <a:pPr>
                <a:defRPr/>
              </a:pPr>
              <a:t>134</a:t>
            </a:fld>
            <a:endParaRPr lang="en-US" altLang="en-US"/>
          </a:p>
        </p:txBody>
      </p:sp>
      <p:graphicFrame>
        <p:nvGraphicFramePr>
          <p:cNvPr id="6" name="Diagram 5"/>
          <p:cNvGraphicFramePr/>
          <p:nvPr>
            <p:extLst>
              <p:ext uri="{D42A27DB-BD31-4B8C-83A1-F6EECF244321}">
                <p14:modId xmlns:p14="http://schemas.microsoft.com/office/powerpoint/2010/main" val="3346958630"/>
              </p:ext>
            </p:extLst>
          </p:nvPr>
        </p:nvGraphicFramePr>
        <p:xfrm>
          <a:off x="1524000" y="1219200"/>
          <a:ext cx="6400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5109780"/>
      </p:ext>
    </p:extLst>
  </p:cSld>
  <p:clrMapOvr>
    <a:masterClrMapping/>
  </p:clrMapOvr>
  <p:transition spd="slow">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609600" y="1066800"/>
            <a:ext cx="7924800" cy="4525963"/>
          </a:xfrm>
        </p:spPr>
        <p:txBody>
          <a:bodyPr/>
          <a:lstStyle/>
          <a:p>
            <a:pPr marL="0" indent="463550" algn="just" eaLnBrk="1" hangingPunct="1">
              <a:spcBef>
                <a:spcPts val="1800"/>
              </a:spcBef>
              <a:buFont typeface="Wingdings" pitchFamily="2" charset="2"/>
              <a:buNone/>
            </a:pPr>
            <a:r>
              <a:rPr lang="en-US" altLang="en-US" sz="2400" dirty="0" err="1">
                <a:latin typeface="Arian"/>
              </a:rPr>
              <a:t>Thông</a:t>
            </a:r>
            <a:r>
              <a:rPr lang="en-US" altLang="en-US" sz="2400" dirty="0">
                <a:latin typeface="Arian"/>
              </a:rPr>
              <a:t> </a:t>
            </a:r>
            <a:r>
              <a:rPr lang="en-US" altLang="en-US" sz="2400" dirty="0" err="1">
                <a:latin typeface="Arian"/>
              </a:rPr>
              <a:t>thường</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nội</a:t>
            </a:r>
            <a:r>
              <a:rPr lang="en-US" altLang="en-US" sz="2400" dirty="0">
                <a:latin typeface="Arian"/>
              </a:rPr>
              <a:t> dung </a:t>
            </a:r>
            <a:r>
              <a:rPr lang="en-US" altLang="en-US" sz="2400" dirty="0" err="1">
                <a:latin typeface="Arian"/>
              </a:rPr>
              <a:t>này</a:t>
            </a:r>
            <a:r>
              <a:rPr lang="en-US" altLang="en-US" sz="2400" dirty="0">
                <a:latin typeface="Arian"/>
              </a:rPr>
              <a:t> </a:t>
            </a:r>
            <a:r>
              <a:rPr lang="en-US" altLang="en-US" sz="2400" dirty="0" err="1">
                <a:latin typeface="Arian"/>
              </a:rPr>
              <a:t>được</a:t>
            </a:r>
            <a:r>
              <a:rPr lang="en-US" altLang="en-US" sz="2400" dirty="0">
                <a:latin typeface="Arian"/>
              </a:rPr>
              <a:t> </a:t>
            </a:r>
            <a:r>
              <a:rPr lang="en-US" altLang="en-US" sz="2400" dirty="0" err="1">
                <a:latin typeface="Arian"/>
              </a:rPr>
              <a:t>thực</a:t>
            </a:r>
            <a:r>
              <a:rPr lang="en-US" altLang="en-US" sz="2400" dirty="0">
                <a:latin typeface="Arian"/>
              </a:rPr>
              <a:t> </a:t>
            </a:r>
            <a:r>
              <a:rPr lang="en-US" altLang="en-US" sz="2400" dirty="0" err="1">
                <a:latin typeface="Arian"/>
              </a:rPr>
              <a:t>hiện</a:t>
            </a:r>
            <a:r>
              <a:rPr lang="en-US" altLang="en-US" sz="2400" dirty="0">
                <a:latin typeface="Arian"/>
              </a:rPr>
              <a:t> </a:t>
            </a:r>
            <a:r>
              <a:rPr lang="en-US" altLang="en-US" sz="2400" dirty="0" err="1">
                <a:latin typeface="Arian"/>
              </a:rPr>
              <a:t>tích</a:t>
            </a:r>
            <a:r>
              <a:rPr lang="en-US" altLang="en-US" sz="2400" dirty="0">
                <a:latin typeface="Arian"/>
              </a:rPr>
              <a:t> </a:t>
            </a:r>
            <a:r>
              <a:rPr lang="en-US" altLang="en-US" sz="2400" dirty="0" err="1">
                <a:latin typeface="Arian"/>
              </a:rPr>
              <a:t>hợp</a:t>
            </a:r>
            <a:r>
              <a:rPr lang="en-US" altLang="en-US" sz="2400" dirty="0">
                <a:latin typeface="Arian"/>
              </a:rPr>
              <a:t> </a:t>
            </a:r>
            <a:r>
              <a:rPr lang="en-US" altLang="en-US" sz="2400" dirty="0" err="1">
                <a:latin typeface="Arian"/>
              </a:rPr>
              <a:t>vào</a:t>
            </a:r>
            <a:r>
              <a:rPr lang="en-US" altLang="en-US" sz="2400" dirty="0">
                <a:latin typeface="Arian"/>
              </a:rPr>
              <a:t> </a:t>
            </a:r>
            <a:r>
              <a:rPr lang="en-US" altLang="en-US" sz="2400" dirty="0" err="1">
                <a:latin typeface="Arian"/>
              </a:rPr>
              <a:t>nhiều</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khác</a:t>
            </a:r>
            <a:r>
              <a:rPr lang="en-US" altLang="en-US" sz="2400" dirty="0">
                <a:latin typeface="Arian"/>
              </a:rPr>
              <a:t> </a:t>
            </a:r>
            <a:r>
              <a:rPr lang="en-US" altLang="en-US" sz="2400" dirty="0" err="1">
                <a:latin typeface="Arian"/>
              </a:rPr>
              <a:t>trong</a:t>
            </a:r>
            <a:r>
              <a:rPr lang="en-US" altLang="en-US" sz="2400" dirty="0">
                <a:latin typeface="Arian"/>
              </a:rPr>
              <a:t> </a:t>
            </a:r>
            <a:r>
              <a:rPr lang="en-US" altLang="en-US" sz="2400" dirty="0" err="1">
                <a:latin typeface="Arian"/>
              </a:rPr>
              <a:t>ngày</a:t>
            </a:r>
            <a:r>
              <a:rPr lang="en-US" altLang="en-US" sz="2400" dirty="0">
                <a:latin typeface="Arian"/>
              </a:rPr>
              <a:t> </a:t>
            </a:r>
            <a:r>
              <a:rPr lang="en-US" altLang="en-US" sz="2400" dirty="0" err="1">
                <a:latin typeface="Arian"/>
              </a:rPr>
              <a:t>như</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vui</a:t>
            </a:r>
            <a:r>
              <a:rPr lang="en-US" altLang="en-US" sz="2400" dirty="0">
                <a:latin typeface="Arian"/>
              </a:rPr>
              <a:t> </a:t>
            </a:r>
            <a:r>
              <a:rPr lang="en-US" altLang="en-US" sz="2400" dirty="0" err="1">
                <a:latin typeface="Arian"/>
              </a:rPr>
              <a:t>chơi</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lao</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tự</a:t>
            </a:r>
            <a:r>
              <a:rPr lang="en-US" altLang="en-US" sz="2400" dirty="0">
                <a:latin typeface="Arian"/>
              </a:rPr>
              <a:t> </a:t>
            </a:r>
            <a:r>
              <a:rPr lang="en-US" altLang="en-US" sz="2400" dirty="0" err="1">
                <a:latin typeface="Arian"/>
              </a:rPr>
              <a:t>phục</a:t>
            </a:r>
            <a:r>
              <a:rPr lang="en-US" altLang="en-US" sz="2400" dirty="0">
                <a:latin typeface="Arian"/>
              </a:rPr>
              <a:t> </a:t>
            </a:r>
            <a:r>
              <a:rPr lang="en-US" altLang="en-US" sz="2400" dirty="0" err="1">
                <a:latin typeface="Arian"/>
              </a:rPr>
              <a:t>vụ</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học</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vệ</a:t>
            </a:r>
            <a:r>
              <a:rPr lang="en-US" altLang="en-US" sz="2400" dirty="0">
                <a:latin typeface="Arian"/>
              </a:rPr>
              <a:t> </a:t>
            </a:r>
            <a:r>
              <a:rPr lang="en-US" altLang="en-US" sz="2400" dirty="0" err="1">
                <a:latin typeface="Arian"/>
              </a:rPr>
              <a:t>sinh</a:t>
            </a:r>
            <a:r>
              <a:rPr lang="en-US" altLang="en-US" sz="2400" dirty="0">
                <a:latin typeface="Arian"/>
              </a:rPr>
              <a:t> </a:t>
            </a:r>
            <a:r>
              <a:rPr lang="en-US" altLang="en-US" sz="2400" dirty="0" err="1">
                <a:latin typeface="Arian"/>
              </a:rPr>
              <a:t>cá</a:t>
            </a:r>
            <a:r>
              <a:rPr lang="en-US" altLang="en-US" sz="2400" dirty="0">
                <a:latin typeface="Arian"/>
              </a:rPr>
              <a:t> </a:t>
            </a:r>
            <a:r>
              <a:rPr lang="en-US" altLang="en-US" sz="2400" dirty="0" err="1">
                <a:latin typeface="Arian"/>
              </a:rPr>
              <a:t>nhân</a:t>
            </a:r>
            <a:r>
              <a:rPr lang="en-US" altLang="en-US" sz="2400" dirty="0">
                <a:latin typeface="Arian"/>
              </a:rPr>
              <a:t>…</a:t>
            </a:r>
          </a:p>
          <a:p>
            <a:pPr marL="0" indent="463550" algn="just" eaLnBrk="1" hangingPunct="1">
              <a:spcBef>
                <a:spcPts val="1800"/>
              </a:spcBef>
              <a:buFont typeface="Wingdings" pitchFamily="2" charset="2"/>
              <a:buNone/>
            </a:pPr>
            <a:r>
              <a:rPr lang="en-US" altLang="en-US" sz="2400" dirty="0" err="1">
                <a:latin typeface="Arian"/>
              </a:rPr>
              <a:t>Tuy</a:t>
            </a:r>
            <a:r>
              <a:rPr lang="en-US" altLang="en-US" sz="2400" dirty="0">
                <a:latin typeface="Arian"/>
              </a:rPr>
              <a:t> </a:t>
            </a:r>
            <a:r>
              <a:rPr lang="en-US" altLang="en-US" sz="2400" dirty="0" err="1">
                <a:latin typeface="Arian"/>
              </a:rPr>
              <a:t>nhiên</a:t>
            </a:r>
            <a:r>
              <a:rPr lang="en-US" altLang="en-US" sz="2400" dirty="0">
                <a:latin typeface="Arian"/>
              </a:rPr>
              <a:t> </a:t>
            </a:r>
            <a:r>
              <a:rPr lang="en-US" altLang="en-US" sz="2400" dirty="0" err="1">
                <a:latin typeface="Arian"/>
              </a:rPr>
              <a:t>cũng</a:t>
            </a:r>
            <a:r>
              <a:rPr lang="en-US" altLang="en-US" sz="2400" dirty="0">
                <a:latin typeface="Arian"/>
              </a:rPr>
              <a:t> </a:t>
            </a:r>
            <a:r>
              <a:rPr lang="en-US" altLang="en-US" sz="2400" dirty="0" err="1">
                <a:latin typeface="Arian"/>
              </a:rPr>
              <a:t>có</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vận</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tinh</a:t>
            </a:r>
            <a:r>
              <a:rPr lang="en-US" altLang="en-US" sz="2400" dirty="0">
                <a:latin typeface="Arian"/>
              </a:rPr>
              <a:t> </a:t>
            </a:r>
            <a:r>
              <a:rPr lang="en-US" altLang="en-US" sz="2400" dirty="0" err="1">
                <a:latin typeface="Arian"/>
              </a:rPr>
              <a:t>có</a:t>
            </a:r>
            <a:r>
              <a:rPr lang="en-US" altLang="en-US" sz="2400" dirty="0">
                <a:latin typeface="Arian"/>
              </a:rPr>
              <a:t> </a:t>
            </a:r>
            <a:r>
              <a:rPr lang="en-US" altLang="en-US" sz="2400" dirty="0" err="1">
                <a:latin typeface="Arian"/>
              </a:rPr>
              <a:t>thể</a:t>
            </a:r>
            <a:r>
              <a:rPr lang="en-US" altLang="en-US" sz="2400" dirty="0">
                <a:latin typeface="Arian"/>
              </a:rPr>
              <a:t> </a:t>
            </a:r>
            <a:r>
              <a:rPr lang="en-US" altLang="en-US" sz="2400" dirty="0" err="1">
                <a:latin typeface="Arian"/>
              </a:rPr>
              <a:t>tổ</a:t>
            </a:r>
            <a:r>
              <a:rPr lang="en-US" altLang="en-US" sz="2400" dirty="0">
                <a:latin typeface="Arian"/>
              </a:rPr>
              <a:t> </a:t>
            </a:r>
            <a:r>
              <a:rPr lang="en-US" altLang="en-US" sz="2400" dirty="0" err="1">
                <a:latin typeface="Arian"/>
              </a:rPr>
              <a:t>chức</a:t>
            </a:r>
            <a:r>
              <a:rPr lang="en-US" altLang="en-US" sz="2400" dirty="0">
                <a:latin typeface="Arian"/>
              </a:rPr>
              <a:t> </a:t>
            </a:r>
            <a:r>
              <a:rPr lang="en-US" altLang="en-US" sz="2400" dirty="0" err="1">
                <a:latin typeface="Arian"/>
              </a:rPr>
              <a:t>trong</a:t>
            </a:r>
            <a:r>
              <a:rPr lang="en-US" altLang="en-US" sz="2400" dirty="0">
                <a:latin typeface="Arian"/>
              </a:rPr>
              <a:t> </a:t>
            </a:r>
            <a:r>
              <a:rPr lang="en-US" altLang="en-US" sz="2400" dirty="0" err="1">
                <a:latin typeface="Arian"/>
              </a:rPr>
              <a:t>giờ</a:t>
            </a:r>
            <a:r>
              <a:rPr lang="en-US" altLang="en-US" sz="2400" dirty="0">
                <a:latin typeface="Arian"/>
              </a:rPr>
              <a:t> </a:t>
            </a:r>
            <a:r>
              <a:rPr lang="en-US" altLang="en-US" sz="2400" dirty="0" err="1">
                <a:latin typeface="Arian"/>
              </a:rPr>
              <a:t>học</a:t>
            </a:r>
            <a:r>
              <a:rPr lang="en-US" altLang="en-US" sz="2400" dirty="0">
                <a:latin typeface="Arian"/>
              </a:rPr>
              <a:t> (</a:t>
            </a:r>
            <a:r>
              <a:rPr lang="en-US" altLang="en-US" sz="2400" dirty="0" err="1">
                <a:latin typeface="Arian"/>
              </a:rPr>
              <a:t>giờ</a:t>
            </a:r>
            <a:r>
              <a:rPr lang="en-US" altLang="en-US" sz="2400" dirty="0">
                <a:latin typeface="Arian"/>
              </a:rPr>
              <a:t> </a:t>
            </a:r>
            <a:r>
              <a:rPr lang="en-US" altLang="en-US" sz="2400" dirty="0" err="1">
                <a:latin typeface="Arian"/>
              </a:rPr>
              <a:t>chơi</a:t>
            </a:r>
            <a:r>
              <a:rPr lang="en-US" altLang="en-US" sz="2400" dirty="0">
                <a:latin typeface="Arian"/>
              </a:rPr>
              <a:t> </a:t>
            </a:r>
            <a:r>
              <a:rPr lang="en-US" altLang="en-US" sz="2400" dirty="0" err="1">
                <a:latin typeface="Arian"/>
              </a:rPr>
              <a:t>tập</a:t>
            </a:r>
            <a:r>
              <a:rPr lang="en-US" altLang="en-US" sz="2400" dirty="0">
                <a:latin typeface="Arian"/>
              </a:rPr>
              <a:t>). </a:t>
            </a:r>
          </a:p>
          <a:p>
            <a:pPr marL="0" indent="463550" algn="just" eaLnBrk="1" hangingPunct="1">
              <a:spcBef>
                <a:spcPts val="1800"/>
              </a:spcBef>
              <a:buFont typeface="Wingdings" pitchFamily="2" charset="2"/>
              <a:buNone/>
            </a:pPr>
            <a:r>
              <a:rPr lang="en-US" altLang="en-US" sz="2000" dirty="0">
                <a:solidFill>
                  <a:srgbClr val="7030A0"/>
                </a:solidFill>
                <a:latin typeface="Arian"/>
              </a:rPr>
              <a:t>NT: </a:t>
            </a:r>
            <a:r>
              <a:rPr lang="en-US" altLang="en-US" sz="2000" dirty="0" err="1">
                <a:solidFill>
                  <a:srgbClr val="7030A0"/>
                </a:solidFill>
                <a:latin typeface="Arian"/>
              </a:rPr>
              <a:t>GV</a:t>
            </a:r>
            <a:r>
              <a:rPr lang="en-US" altLang="en-US" sz="2000" dirty="0">
                <a:solidFill>
                  <a:srgbClr val="7030A0"/>
                </a:solidFill>
                <a:latin typeface="Arian"/>
              </a:rPr>
              <a:t> </a:t>
            </a:r>
            <a:r>
              <a:rPr lang="en-US" altLang="en-US" sz="2000" dirty="0" err="1">
                <a:solidFill>
                  <a:srgbClr val="7030A0"/>
                </a:solidFill>
                <a:latin typeface="Arian"/>
              </a:rPr>
              <a:t>tổ</a:t>
            </a:r>
            <a:r>
              <a:rPr lang="en-US" altLang="en-US" sz="2000" dirty="0">
                <a:solidFill>
                  <a:srgbClr val="7030A0"/>
                </a:solidFill>
                <a:latin typeface="Arian"/>
              </a:rPr>
              <a:t> </a:t>
            </a:r>
            <a:r>
              <a:rPr lang="en-US" altLang="en-US" sz="2000" dirty="0" err="1">
                <a:solidFill>
                  <a:srgbClr val="7030A0"/>
                </a:solidFill>
                <a:latin typeface="Arian"/>
              </a:rPr>
              <a:t>chức</a:t>
            </a:r>
            <a:r>
              <a:rPr lang="en-US" altLang="en-US" sz="2000" dirty="0">
                <a:solidFill>
                  <a:srgbClr val="7030A0"/>
                </a:solidFill>
                <a:latin typeface="Arian"/>
              </a:rPr>
              <a:t> </a:t>
            </a:r>
            <a:r>
              <a:rPr lang="en-US" altLang="en-US" sz="2000" dirty="0" err="1">
                <a:solidFill>
                  <a:srgbClr val="7030A0"/>
                </a:solidFill>
                <a:latin typeface="Arian"/>
              </a:rPr>
              <a:t>trong</a:t>
            </a:r>
            <a:r>
              <a:rPr lang="en-US" altLang="en-US" sz="2000" dirty="0">
                <a:solidFill>
                  <a:srgbClr val="7030A0"/>
                </a:solidFill>
                <a:latin typeface="Arian"/>
              </a:rPr>
              <a:t> </a:t>
            </a:r>
            <a:r>
              <a:rPr lang="en-US" altLang="en-US" sz="2000" dirty="0" err="1">
                <a:solidFill>
                  <a:srgbClr val="7030A0"/>
                </a:solidFill>
                <a:latin typeface="Arian"/>
              </a:rPr>
              <a:t>giờ</a:t>
            </a:r>
            <a:r>
              <a:rPr lang="en-US" altLang="en-US" sz="2000" dirty="0">
                <a:solidFill>
                  <a:srgbClr val="7030A0"/>
                </a:solidFill>
                <a:latin typeface="Arian"/>
              </a:rPr>
              <a:t> </a:t>
            </a:r>
            <a:r>
              <a:rPr lang="en-US" altLang="en-US" sz="2000" dirty="0" err="1">
                <a:solidFill>
                  <a:srgbClr val="7030A0"/>
                </a:solidFill>
                <a:latin typeface="Arian"/>
              </a:rPr>
              <a:t>dạy</a:t>
            </a:r>
            <a:r>
              <a:rPr lang="en-US" altLang="en-US" sz="2000" dirty="0">
                <a:solidFill>
                  <a:srgbClr val="7030A0"/>
                </a:solidFill>
                <a:latin typeface="Arian"/>
              </a:rPr>
              <a:t> </a:t>
            </a:r>
            <a:r>
              <a:rPr lang="en-US" altLang="en-US" sz="2000" dirty="0" err="1">
                <a:solidFill>
                  <a:srgbClr val="7030A0"/>
                </a:solidFill>
                <a:latin typeface="Arian"/>
              </a:rPr>
              <a:t>rèn</a:t>
            </a:r>
            <a:r>
              <a:rPr lang="en-US" altLang="en-US" sz="2000" dirty="0">
                <a:solidFill>
                  <a:srgbClr val="7030A0"/>
                </a:solidFill>
                <a:latin typeface="Arian"/>
              </a:rPr>
              <a:t> </a:t>
            </a:r>
            <a:r>
              <a:rPr lang="en-US" altLang="en-US" sz="2000" dirty="0" err="1">
                <a:solidFill>
                  <a:srgbClr val="7030A0"/>
                </a:solidFill>
                <a:latin typeface="Arian"/>
              </a:rPr>
              <a:t>kỹ</a:t>
            </a:r>
            <a:r>
              <a:rPr lang="en-US" altLang="en-US" sz="2000" dirty="0">
                <a:solidFill>
                  <a:srgbClr val="7030A0"/>
                </a:solidFill>
                <a:latin typeface="Arian"/>
              </a:rPr>
              <a:t> </a:t>
            </a:r>
            <a:r>
              <a:rPr lang="en-US" altLang="en-US" sz="2000" dirty="0" err="1">
                <a:solidFill>
                  <a:srgbClr val="7030A0"/>
                </a:solidFill>
                <a:latin typeface="Arian"/>
              </a:rPr>
              <a:t>năng</a:t>
            </a:r>
            <a:r>
              <a:rPr lang="en-US" altLang="en-US" sz="2000" dirty="0">
                <a:solidFill>
                  <a:srgbClr val="7030A0"/>
                </a:solidFill>
                <a:latin typeface="Arian"/>
              </a:rPr>
              <a:t>. (</a:t>
            </a:r>
            <a:r>
              <a:rPr lang="en-US" altLang="en-US" sz="2000" dirty="0" err="1">
                <a:solidFill>
                  <a:srgbClr val="7030A0"/>
                </a:solidFill>
                <a:latin typeface="Arian"/>
              </a:rPr>
              <a:t>KN</a:t>
            </a:r>
            <a:r>
              <a:rPr lang="en-US" altLang="en-US" sz="2000" dirty="0">
                <a:solidFill>
                  <a:srgbClr val="7030A0"/>
                </a:solidFill>
                <a:latin typeface="Arian"/>
              </a:rPr>
              <a:t>; </a:t>
            </a:r>
            <a:r>
              <a:rPr lang="en-US" altLang="en-US" sz="2000" dirty="0" err="1">
                <a:solidFill>
                  <a:srgbClr val="7030A0"/>
                </a:solidFill>
                <a:latin typeface="Arian"/>
              </a:rPr>
              <a:t>xé</a:t>
            </a:r>
            <a:r>
              <a:rPr lang="en-US" altLang="en-US" sz="2000" dirty="0">
                <a:solidFill>
                  <a:srgbClr val="7030A0"/>
                </a:solidFill>
                <a:latin typeface="Arian"/>
              </a:rPr>
              <a:t>, </a:t>
            </a:r>
            <a:r>
              <a:rPr lang="en-US" altLang="en-US" sz="2000" dirty="0" err="1">
                <a:solidFill>
                  <a:srgbClr val="7030A0"/>
                </a:solidFill>
                <a:latin typeface="Arian"/>
              </a:rPr>
              <a:t>vo</a:t>
            </a:r>
            <a:r>
              <a:rPr lang="en-US" altLang="en-US" sz="2000" dirty="0">
                <a:solidFill>
                  <a:srgbClr val="7030A0"/>
                </a:solidFill>
                <a:latin typeface="Arian"/>
              </a:rPr>
              <a:t>, </a:t>
            </a:r>
            <a:r>
              <a:rPr lang="en-US" altLang="en-US" sz="2000" dirty="0" err="1">
                <a:solidFill>
                  <a:srgbClr val="7030A0"/>
                </a:solidFill>
                <a:latin typeface="Arian"/>
              </a:rPr>
              <a:t>cuộn</a:t>
            </a:r>
            <a:r>
              <a:rPr lang="en-US" altLang="en-US" sz="2000" dirty="0">
                <a:solidFill>
                  <a:srgbClr val="7030A0"/>
                </a:solidFill>
                <a:latin typeface="Arian"/>
              </a:rPr>
              <a:t>…)</a:t>
            </a:r>
          </a:p>
          <a:p>
            <a:pPr marL="0" indent="463550" algn="just" eaLnBrk="1" hangingPunct="1">
              <a:spcBef>
                <a:spcPts val="1800"/>
              </a:spcBef>
              <a:buFont typeface="Wingdings" pitchFamily="2" charset="2"/>
              <a:buNone/>
            </a:pPr>
            <a:r>
              <a:rPr lang="en-US" altLang="en-US" sz="2000" dirty="0">
                <a:solidFill>
                  <a:srgbClr val="7030A0"/>
                </a:solidFill>
                <a:latin typeface="Arian"/>
              </a:rPr>
              <a:t>MG: </a:t>
            </a:r>
            <a:r>
              <a:rPr lang="en-US" altLang="en-US" sz="2000" dirty="0" err="1">
                <a:solidFill>
                  <a:srgbClr val="7030A0"/>
                </a:solidFill>
                <a:latin typeface="Arian"/>
              </a:rPr>
              <a:t>GV</a:t>
            </a:r>
            <a:r>
              <a:rPr lang="en-US" altLang="en-US" sz="2000" dirty="0">
                <a:solidFill>
                  <a:srgbClr val="7030A0"/>
                </a:solidFill>
                <a:latin typeface="Arian"/>
              </a:rPr>
              <a:t> </a:t>
            </a:r>
            <a:r>
              <a:rPr lang="en-US" altLang="en-US" sz="2000" dirty="0" err="1">
                <a:solidFill>
                  <a:srgbClr val="7030A0"/>
                </a:solidFill>
                <a:latin typeface="Arian"/>
              </a:rPr>
              <a:t>tổ</a:t>
            </a:r>
            <a:r>
              <a:rPr lang="en-US" altLang="en-US" sz="2000" dirty="0">
                <a:solidFill>
                  <a:srgbClr val="7030A0"/>
                </a:solidFill>
                <a:latin typeface="Arian"/>
              </a:rPr>
              <a:t> </a:t>
            </a:r>
            <a:r>
              <a:rPr lang="en-US" altLang="en-US" sz="2000" dirty="0" err="1">
                <a:solidFill>
                  <a:srgbClr val="7030A0"/>
                </a:solidFill>
                <a:latin typeface="Arian"/>
              </a:rPr>
              <a:t>chức</a:t>
            </a:r>
            <a:r>
              <a:rPr lang="en-US" altLang="en-US" sz="2000" dirty="0">
                <a:solidFill>
                  <a:srgbClr val="7030A0"/>
                </a:solidFill>
                <a:latin typeface="Arian"/>
              </a:rPr>
              <a:t> </a:t>
            </a:r>
            <a:r>
              <a:rPr lang="en-US" altLang="en-US" sz="2000" dirty="0" err="1">
                <a:solidFill>
                  <a:srgbClr val="7030A0"/>
                </a:solidFill>
                <a:latin typeface="Arian"/>
              </a:rPr>
              <a:t>trong</a:t>
            </a:r>
            <a:r>
              <a:rPr lang="en-US" altLang="en-US" sz="2000" dirty="0">
                <a:solidFill>
                  <a:srgbClr val="7030A0"/>
                </a:solidFill>
                <a:latin typeface="Arian"/>
              </a:rPr>
              <a:t> </a:t>
            </a:r>
            <a:r>
              <a:rPr lang="en-US" altLang="en-US" sz="2000" dirty="0" err="1">
                <a:solidFill>
                  <a:srgbClr val="7030A0"/>
                </a:solidFill>
                <a:latin typeface="Arian"/>
              </a:rPr>
              <a:t>giờ</a:t>
            </a:r>
            <a:r>
              <a:rPr lang="en-US" altLang="en-US" sz="2000" dirty="0">
                <a:solidFill>
                  <a:srgbClr val="7030A0"/>
                </a:solidFill>
                <a:latin typeface="Arian"/>
              </a:rPr>
              <a:t> </a:t>
            </a:r>
            <a:r>
              <a:rPr lang="en-US" altLang="en-US" sz="2000" dirty="0" err="1">
                <a:solidFill>
                  <a:srgbClr val="7030A0"/>
                </a:solidFill>
                <a:latin typeface="Arian"/>
              </a:rPr>
              <a:t>dạy</a:t>
            </a:r>
            <a:r>
              <a:rPr lang="en-US" altLang="en-US" sz="2000" dirty="0">
                <a:solidFill>
                  <a:srgbClr val="7030A0"/>
                </a:solidFill>
                <a:latin typeface="Arian"/>
              </a:rPr>
              <a:t> </a:t>
            </a:r>
            <a:r>
              <a:rPr lang="en-US" altLang="en-US" sz="2000" dirty="0" err="1">
                <a:solidFill>
                  <a:srgbClr val="7030A0"/>
                </a:solidFill>
                <a:latin typeface="Arian"/>
              </a:rPr>
              <a:t>kỹ</a:t>
            </a:r>
            <a:r>
              <a:rPr lang="en-US" altLang="en-US" sz="2000" dirty="0">
                <a:solidFill>
                  <a:srgbClr val="7030A0"/>
                </a:solidFill>
                <a:latin typeface="Arian"/>
              </a:rPr>
              <a:t> </a:t>
            </a:r>
            <a:r>
              <a:rPr lang="en-US" altLang="en-US" sz="2000" dirty="0" err="1">
                <a:solidFill>
                  <a:srgbClr val="7030A0"/>
                </a:solidFill>
                <a:latin typeface="Arian"/>
              </a:rPr>
              <a:t>năng</a:t>
            </a:r>
            <a:r>
              <a:rPr lang="en-US" altLang="en-US" sz="2000" dirty="0">
                <a:solidFill>
                  <a:srgbClr val="7030A0"/>
                </a:solidFill>
                <a:latin typeface="Arian"/>
              </a:rPr>
              <a:t> </a:t>
            </a:r>
            <a:r>
              <a:rPr lang="en-US" altLang="en-US" sz="2000" dirty="0" err="1">
                <a:solidFill>
                  <a:srgbClr val="7030A0"/>
                </a:solidFill>
                <a:latin typeface="Arian"/>
              </a:rPr>
              <a:t>sống</a:t>
            </a:r>
            <a:r>
              <a:rPr lang="en-US" altLang="en-US" sz="2000" dirty="0">
                <a:solidFill>
                  <a:srgbClr val="7030A0"/>
                </a:solidFill>
                <a:latin typeface="Arian"/>
              </a:rPr>
              <a:t>. (</a:t>
            </a:r>
            <a:r>
              <a:rPr lang="en-US" altLang="en-US" sz="2000" dirty="0" err="1">
                <a:solidFill>
                  <a:srgbClr val="7030A0"/>
                </a:solidFill>
                <a:latin typeface="Arian"/>
              </a:rPr>
              <a:t>Gấp</a:t>
            </a:r>
            <a:r>
              <a:rPr lang="en-US" altLang="en-US" sz="2000" dirty="0">
                <a:solidFill>
                  <a:srgbClr val="7030A0"/>
                </a:solidFill>
                <a:latin typeface="Arian"/>
              </a:rPr>
              <a:t> </a:t>
            </a:r>
            <a:r>
              <a:rPr lang="en-US" altLang="en-US" sz="2000" dirty="0" err="1">
                <a:solidFill>
                  <a:srgbClr val="7030A0"/>
                </a:solidFill>
                <a:latin typeface="Arian"/>
              </a:rPr>
              <a:t>quần</a:t>
            </a:r>
            <a:r>
              <a:rPr lang="en-US" altLang="en-US" sz="2000" dirty="0">
                <a:solidFill>
                  <a:srgbClr val="7030A0"/>
                </a:solidFill>
                <a:latin typeface="Arian"/>
              </a:rPr>
              <a:t> </a:t>
            </a:r>
            <a:r>
              <a:rPr lang="en-US" altLang="en-US" sz="2000" dirty="0" err="1">
                <a:solidFill>
                  <a:srgbClr val="7030A0"/>
                </a:solidFill>
                <a:latin typeface="Arian"/>
              </a:rPr>
              <a:t>áo</a:t>
            </a:r>
            <a:r>
              <a:rPr lang="en-US" altLang="en-US" sz="2000" dirty="0">
                <a:solidFill>
                  <a:srgbClr val="7030A0"/>
                </a:solidFill>
                <a:latin typeface="Arian"/>
              </a:rPr>
              <a:t>, </a:t>
            </a:r>
            <a:r>
              <a:rPr lang="en-US" altLang="en-US" sz="2000" dirty="0" err="1">
                <a:solidFill>
                  <a:srgbClr val="7030A0"/>
                </a:solidFill>
                <a:latin typeface="Arian"/>
              </a:rPr>
              <a:t>cột</a:t>
            </a:r>
            <a:r>
              <a:rPr lang="en-US" altLang="en-US" sz="2000" dirty="0">
                <a:solidFill>
                  <a:srgbClr val="7030A0"/>
                </a:solidFill>
                <a:latin typeface="Arian"/>
              </a:rPr>
              <a:t> </a:t>
            </a:r>
            <a:r>
              <a:rPr lang="en-US" altLang="en-US" sz="2000" dirty="0" err="1">
                <a:solidFill>
                  <a:srgbClr val="7030A0"/>
                </a:solidFill>
                <a:latin typeface="Arian"/>
              </a:rPr>
              <a:t>dây</a:t>
            </a:r>
            <a:r>
              <a:rPr lang="en-US" altLang="en-US" sz="2000" dirty="0">
                <a:solidFill>
                  <a:srgbClr val="7030A0"/>
                </a:solidFill>
                <a:latin typeface="Arian"/>
              </a:rPr>
              <a:t> </a:t>
            </a:r>
            <a:r>
              <a:rPr lang="en-US" altLang="en-US" sz="2000" dirty="0" err="1">
                <a:solidFill>
                  <a:srgbClr val="7030A0"/>
                </a:solidFill>
                <a:latin typeface="Arian"/>
              </a:rPr>
              <a:t>giày</a:t>
            </a:r>
            <a:r>
              <a:rPr lang="en-US" altLang="en-US" sz="2000" dirty="0">
                <a:solidFill>
                  <a:srgbClr val="7030A0"/>
                </a:solidFill>
                <a:latin typeface="Arian"/>
              </a:rPr>
              <a:t>, </a:t>
            </a:r>
            <a:r>
              <a:rPr lang="en-US" altLang="en-US" sz="2000" dirty="0" err="1">
                <a:solidFill>
                  <a:srgbClr val="7030A0"/>
                </a:solidFill>
                <a:latin typeface="Arian"/>
              </a:rPr>
              <a:t>cài</a:t>
            </a:r>
            <a:r>
              <a:rPr lang="en-US" altLang="en-US" sz="2000" dirty="0">
                <a:solidFill>
                  <a:srgbClr val="7030A0"/>
                </a:solidFill>
                <a:latin typeface="Arian"/>
              </a:rPr>
              <a:t> </a:t>
            </a:r>
            <a:r>
              <a:rPr lang="en-US" altLang="en-US" sz="2000" dirty="0" err="1">
                <a:solidFill>
                  <a:srgbClr val="7030A0"/>
                </a:solidFill>
                <a:latin typeface="Arian"/>
              </a:rPr>
              <a:t>khuy</a:t>
            </a:r>
            <a:r>
              <a:rPr lang="en-US" altLang="en-US" sz="2000" dirty="0">
                <a:solidFill>
                  <a:srgbClr val="7030A0"/>
                </a:solidFill>
                <a:latin typeface="Arian"/>
              </a:rPr>
              <a:t> </a:t>
            </a:r>
            <a:r>
              <a:rPr lang="en-US" altLang="en-US" sz="2000" dirty="0" err="1">
                <a:solidFill>
                  <a:srgbClr val="7030A0"/>
                </a:solidFill>
                <a:latin typeface="Arian"/>
              </a:rPr>
              <a:t>áo</a:t>
            </a:r>
            <a:r>
              <a:rPr lang="en-US" altLang="en-US" sz="2000" dirty="0">
                <a:solidFill>
                  <a:srgbClr val="7030A0"/>
                </a:solidFill>
                <a:latin typeface="Arian"/>
              </a:rPr>
              <a:t>….)</a:t>
            </a:r>
          </a:p>
          <a:p>
            <a:pPr marL="0" indent="463550" algn="just" eaLnBrk="1" hangingPunct="1">
              <a:spcBef>
                <a:spcPts val="1800"/>
              </a:spcBef>
              <a:buFont typeface="Wingdings" pitchFamily="2" charset="2"/>
              <a:buNone/>
            </a:pPr>
            <a:endParaRPr lang="en-US" altLang="en-US" sz="2000" dirty="0">
              <a:solidFill>
                <a:srgbClr val="7030A0"/>
              </a:solidFill>
              <a:latin typeface="Arian"/>
            </a:endParaRPr>
          </a:p>
        </p:txBody>
      </p:sp>
      <p:sp>
        <p:nvSpPr>
          <p:cNvPr id="9114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AD0E547-4916-408B-9F3C-D6F1190F54C7}" type="slidenum">
              <a:rPr lang="en-US" altLang="en-US" sz="1400" smtClean="0">
                <a:latin typeface="Times New Roman" pitchFamily="18" charset="0"/>
              </a:rPr>
              <a:pPr>
                <a:spcBef>
                  <a:spcPct val="0"/>
                </a:spcBef>
                <a:buFontTx/>
                <a:buNone/>
              </a:pPr>
              <a:t>135</a:t>
            </a:fld>
            <a:endParaRPr lang="en-US" altLang="en-US" sz="1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wipe(left)">
                                      <p:cBhvr>
                                        <p:cTn id="7" dur="500"/>
                                        <p:tgtEl>
                                          <p:spTgt spid="91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139">
                                            <p:txEl>
                                              <p:pRg st="1" end="1"/>
                                            </p:txEl>
                                          </p:spTgt>
                                        </p:tgtEl>
                                        <p:attrNameLst>
                                          <p:attrName>style.visibility</p:attrName>
                                        </p:attrNameLst>
                                      </p:cBhvr>
                                      <p:to>
                                        <p:strVal val="visible"/>
                                      </p:to>
                                    </p:set>
                                    <p:animEffect transition="in" filter="wipe(left)">
                                      <p:cBhvr>
                                        <p:cTn id="12" dur="500"/>
                                        <p:tgtEl>
                                          <p:spTgt spid="91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1139">
                                            <p:txEl>
                                              <p:pRg st="2" end="2"/>
                                            </p:txEl>
                                          </p:spTgt>
                                        </p:tgtEl>
                                        <p:attrNameLst>
                                          <p:attrName>style.visibility</p:attrName>
                                        </p:attrNameLst>
                                      </p:cBhvr>
                                      <p:to>
                                        <p:strVal val="visible"/>
                                      </p:to>
                                    </p:set>
                                    <p:animEffect transition="in" filter="wipe(left)">
                                      <p:cBhvr>
                                        <p:cTn id="17" dur="500"/>
                                        <p:tgtEl>
                                          <p:spTgt spid="91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1139">
                                            <p:txEl>
                                              <p:pRg st="3" end="3"/>
                                            </p:txEl>
                                          </p:spTgt>
                                        </p:tgtEl>
                                        <p:attrNameLst>
                                          <p:attrName>style.visibility</p:attrName>
                                        </p:attrNameLst>
                                      </p:cBhvr>
                                      <p:to>
                                        <p:strVal val="visible"/>
                                      </p:to>
                                    </p:set>
                                    <p:animEffect transition="in" filter="wipe(left)">
                                      <p:cBhvr>
                                        <p:cTn id="22" dur="500"/>
                                        <p:tgtEl>
                                          <p:spTgt spid="91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2057400" cy="715962"/>
          </a:xfrm>
        </p:spPr>
        <p:txBody>
          <a:bodyPr/>
          <a:lstStyle/>
          <a:p>
            <a:r>
              <a:rPr lang="en-US" sz="2800" b="1" dirty="0" err="1">
                <a:solidFill>
                  <a:srgbClr val="C00000"/>
                </a:solidFill>
                <a:latin typeface="Arial" pitchFamily="34" charset="0"/>
                <a:cs typeface="Arial" pitchFamily="34" charset="0"/>
              </a:rPr>
              <a:t>Lưu</a:t>
            </a:r>
            <a:r>
              <a:rPr lang="en-US" sz="2800" b="1" dirty="0">
                <a:solidFill>
                  <a:srgbClr val="C00000"/>
                </a:solidFill>
                <a:latin typeface="Arial" pitchFamily="34" charset="0"/>
                <a:cs typeface="Arial" pitchFamily="34" charset="0"/>
              </a:rPr>
              <a:t> ý:</a:t>
            </a:r>
          </a:p>
        </p:txBody>
      </p:sp>
      <p:sp>
        <p:nvSpPr>
          <p:cNvPr id="3" name="Content Placeholder 2"/>
          <p:cNvSpPr>
            <a:spLocks noGrp="1"/>
          </p:cNvSpPr>
          <p:nvPr>
            <p:ph idx="1"/>
          </p:nvPr>
        </p:nvSpPr>
        <p:spPr>
          <a:xfrm>
            <a:off x="381000" y="1219200"/>
            <a:ext cx="8458200" cy="3429000"/>
          </a:xfrm>
        </p:spPr>
        <p:txBody>
          <a:bodyPr/>
          <a:lstStyle/>
          <a:p>
            <a:pPr algn="just">
              <a:lnSpc>
                <a:spcPct val="150000"/>
              </a:lnSpc>
            </a:pPr>
            <a:r>
              <a:rPr lang="en-US" sz="2400" dirty="0">
                <a:latin typeface="Arial" pitchFamily="34" charset="0"/>
                <a:cs typeface="Arial" pitchFamily="34" charset="0"/>
              </a:rPr>
              <a:t>Do </a:t>
            </a:r>
            <a:r>
              <a:rPr lang="en-US" sz="2400" dirty="0" err="1">
                <a:latin typeface="Arial" pitchFamily="34" charset="0"/>
                <a:cs typeface="Arial" pitchFamily="34" charset="0"/>
              </a:rPr>
              <a:t>đó</a:t>
            </a:r>
            <a:r>
              <a:rPr lang="en-US" sz="2400" dirty="0">
                <a:latin typeface="Arial" pitchFamily="34" charset="0"/>
                <a:cs typeface="Arial" pitchFamily="34" charset="0"/>
              </a:rPr>
              <a:t> </a:t>
            </a:r>
            <a:r>
              <a:rPr lang="en-US" sz="2400" dirty="0" err="1">
                <a:latin typeface="Arial" pitchFamily="34" charset="0"/>
                <a:cs typeface="Arial" pitchFamily="34" charset="0"/>
              </a:rPr>
              <a:t>tùy</a:t>
            </a:r>
            <a:r>
              <a:rPr lang="en-US" sz="2400" dirty="0">
                <a:latin typeface="Arial" pitchFamily="34" charset="0"/>
                <a:cs typeface="Arial" pitchFamily="34" charset="0"/>
              </a:rPr>
              <a:t> </a:t>
            </a:r>
            <a:r>
              <a:rPr lang="en-US" sz="2400" dirty="0" err="1">
                <a:latin typeface="Arial" pitchFamily="34" charset="0"/>
                <a:cs typeface="Arial" pitchFamily="34" charset="0"/>
              </a:rPr>
              <a:t>theo</a:t>
            </a:r>
            <a:r>
              <a:rPr lang="en-US" sz="2400" dirty="0">
                <a:latin typeface="Arial" pitchFamily="34" charset="0"/>
                <a:cs typeface="Arial" pitchFamily="34" charset="0"/>
              </a:rPr>
              <a:t> </a:t>
            </a:r>
            <a:r>
              <a:rPr lang="en-US" sz="2400" dirty="0" err="1">
                <a:latin typeface="Arial" pitchFamily="34" charset="0"/>
                <a:cs typeface="Arial" pitchFamily="34" charset="0"/>
              </a:rPr>
              <a:t>thực</a:t>
            </a:r>
            <a:r>
              <a:rPr lang="en-US" sz="2400" dirty="0">
                <a:latin typeface="Arial" pitchFamily="34" charset="0"/>
                <a:cs typeface="Arial" pitchFamily="34" charset="0"/>
              </a:rPr>
              <a:t> </a:t>
            </a:r>
            <a:r>
              <a:rPr lang="en-US" sz="2400" dirty="0" err="1">
                <a:latin typeface="Arial" pitchFamily="34" charset="0"/>
                <a:cs typeface="Arial" pitchFamily="34" charset="0"/>
              </a:rPr>
              <a:t>tế</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GV</a:t>
            </a:r>
            <a:r>
              <a:rPr lang="en-US" sz="2400" dirty="0">
                <a:latin typeface="Arial" pitchFamily="34" charset="0"/>
                <a:cs typeface="Arial" pitchFamily="34" charset="0"/>
              </a:rPr>
              <a:t> </a:t>
            </a:r>
            <a:r>
              <a:rPr lang="en-US" sz="2400" dirty="0" err="1">
                <a:latin typeface="Arial" pitchFamily="34" charset="0"/>
                <a:cs typeface="Arial" pitchFamily="34" charset="0"/>
              </a:rPr>
              <a:t>chọn</a:t>
            </a:r>
            <a:r>
              <a:rPr lang="en-US" sz="2400" dirty="0">
                <a:latin typeface="Arial" pitchFamily="34" charset="0"/>
                <a:cs typeface="Arial" pitchFamily="34" charset="0"/>
              </a:rPr>
              <a:t> </a:t>
            </a:r>
            <a:r>
              <a:rPr lang="en-US" sz="2400" dirty="0" err="1">
                <a:latin typeface="Arial" pitchFamily="34" charset="0"/>
                <a:cs typeface="Arial" pitchFamily="34" charset="0"/>
              </a:rPr>
              <a:t>nội</a:t>
            </a:r>
            <a:r>
              <a:rPr lang="en-US" sz="2400" dirty="0">
                <a:latin typeface="Arial" pitchFamily="34" charset="0"/>
                <a:cs typeface="Arial" pitchFamily="34" charset="0"/>
              </a:rPr>
              <a:t> dung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tinh</a:t>
            </a:r>
            <a:r>
              <a:rPr lang="en-US" sz="2400" dirty="0">
                <a:latin typeface="Arial" pitchFamily="34" charset="0"/>
                <a:cs typeface="Arial" pitchFamily="34" charset="0"/>
              </a:rPr>
              <a:t> </a:t>
            </a:r>
            <a:r>
              <a:rPr lang="en-US" sz="2400" dirty="0" err="1">
                <a:latin typeface="Arial" pitchFamily="34" charset="0"/>
                <a:cs typeface="Arial" pitchFamily="34" charset="0"/>
              </a:rPr>
              <a:t>tiến</a:t>
            </a:r>
            <a:r>
              <a:rPr lang="en-US" sz="2400" dirty="0">
                <a:latin typeface="Arial" pitchFamily="34" charset="0"/>
                <a:cs typeface="Arial" pitchFamily="34" charset="0"/>
              </a:rPr>
              <a:t> </a:t>
            </a:r>
            <a:r>
              <a:rPr lang="en-US" sz="2400" dirty="0" err="1">
                <a:latin typeface="Arial" pitchFamily="34" charset="0"/>
                <a:cs typeface="Arial" pitchFamily="34" charset="0"/>
              </a:rPr>
              <a:t>hành</a:t>
            </a:r>
            <a:r>
              <a:rPr lang="en-US" sz="2400" dirty="0">
                <a:latin typeface="Arial" pitchFamily="34" charset="0"/>
                <a:cs typeface="Arial" pitchFamily="34" charset="0"/>
              </a:rPr>
              <a:t> </a:t>
            </a:r>
            <a:r>
              <a:rPr lang="en-US" sz="2400" dirty="0" err="1">
                <a:latin typeface="Arial" pitchFamily="34" charset="0"/>
                <a:cs typeface="Arial" pitchFamily="34" charset="0"/>
              </a:rPr>
              <a:t>tổ</a:t>
            </a:r>
            <a:r>
              <a:rPr lang="en-US" sz="2400" dirty="0">
                <a:latin typeface="Arial" pitchFamily="34" charset="0"/>
                <a:cs typeface="Arial" pitchFamily="34" charset="0"/>
              </a:rPr>
              <a:t> </a:t>
            </a:r>
            <a:r>
              <a:rPr lang="en-US" sz="2400" dirty="0" err="1">
                <a:latin typeface="Arial" pitchFamily="34" charset="0"/>
                <a:cs typeface="Arial" pitchFamily="34" charset="0"/>
              </a:rPr>
              <a:t>chức</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giờ</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 </a:t>
            </a:r>
            <a:r>
              <a:rPr lang="en-US" sz="2400" dirty="0" err="1">
                <a:latin typeface="Arial" pitchFamily="34" charset="0"/>
                <a:cs typeface="Arial" pitchFamily="34" charset="0"/>
              </a:rPr>
              <a:t>phù</a:t>
            </a:r>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đảm</a:t>
            </a:r>
            <a:r>
              <a:rPr lang="en-US" sz="2400" dirty="0">
                <a:latin typeface="Arial" pitchFamily="34" charset="0"/>
                <a:cs typeface="Arial" pitchFamily="34" charset="0"/>
              </a:rPr>
              <a:t> </a:t>
            </a:r>
            <a:r>
              <a:rPr lang="en-US" sz="2400" dirty="0" err="1">
                <a:latin typeface="Arial" pitchFamily="34" charset="0"/>
                <a:cs typeface="Arial" pitchFamily="34" charset="0"/>
              </a:rPr>
              <a:t>bảo</a:t>
            </a:r>
            <a:r>
              <a:rPr lang="en-US" sz="2400" dirty="0">
                <a:latin typeface="Arial" pitchFamily="34" charset="0"/>
                <a:cs typeface="Arial" pitchFamily="34" charset="0"/>
              </a:rPr>
              <a:t> </a:t>
            </a:r>
            <a:r>
              <a:rPr lang="en-US" sz="2400" dirty="0" err="1">
                <a:latin typeface="Arial" pitchFamily="34" charset="0"/>
                <a:cs typeface="Arial" pitchFamily="34" charset="0"/>
              </a:rPr>
              <a:t>mục</a:t>
            </a:r>
            <a:r>
              <a:rPr lang="en-US" sz="2400" dirty="0">
                <a:latin typeface="Arial" pitchFamily="34" charset="0"/>
                <a:cs typeface="Arial" pitchFamily="34" charset="0"/>
              </a:rPr>
              <a:t> </a:t>
            </a:r>
            <a:r>
              <a:rPr lang="en-US" sz="2400" dirty="0" err="1">
                <a:latin typeface="Arial" pitchFamily="34" charset="0"/>
                <a:cs typeface="Arial" pitchFamily="34" charset="0"/>
              </a:rPr>
              <a:t>đích</a:t>
            </a:r>
            <a:r>
              <a:rPr lang="en-US" sz="2400" dirty="0">
                <a:latin typeface="Arial" pitchFamily="34" charset="0"/>
                <a:cs typeface="Arial" pitchFamily="34" charset="0"/>
              </a:rPr>
              <a:t> </a:t>
            </a:r>
            <a:r>
              <a:rPr lang="en-US" sz="2400" dirty="0" err="1">
                <a:latin typeface="Arial" pitchFamily="34" charset="0"/>
                <a:cs typeface="Arial" pitchFamily="34" charset="0"/>
              </a:rPr>
              <a:t>yêu</a:t>
            </a:r>
            <a:r>
              <a:rPr lang="en-US" sz="2400" dirty="0">
                <a:latin typeface="Arial" pitchFamily="34" charset="0"/>
                <a:cs typeface="Arial" pitchFamily="34" charset="0"/>
              </a:rPr>
              <a:t> </a:t>
            </a:r>
            <a:r>
              <a:rPr lang="en-US" sz="2400" dirty="0" err="1">
                <a:latin typeface="Arial" pitchFamily="34" charset="0"/>
                <a:cs typeface="Arial" pitchFamily="34" charset="0"/>
              </a:rPr>
              <a:t>cầu</a:t>
            </a:r>
            <a:r>
              <a:rPr lang="en-US" sz="2400" dirty="0">
                <a:latin typeface="Arial" pitchFamily="34" charset="0"/>
                <a:cs typeface="Arial" pitchFamily="34" charset="0"/>
              </a:rPr>
              <a:t> </a:t>
            </a:r>
            <a:r>
              <a:rPr lang="en-US" sz="2400" dirty="0" err="1">
                <a:latin typeface="Arial" pitchFamily="34" charset="0"/>
                <a:cs typeface="Arial" pitchFamily="34" charset="0"/>
              </a:rPr>
              <a:t>đề</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không</a:t>
            </a:r>
            <a:r>
              <a:rPr lang="en-US" sz="2400" dirty="0">
                <a:latin typeface="Arial" pitchFamily="34" charset="0"/>
                <a:cs typeface="Arial" pitchFamily="34" charset="0"/>
              </a:rPr>
              <a:t> </a:t>
            </a:r>
            <a:r>
              <a:rPr lang="en-US" sz="2400" dirty="0" err="1">
                <a:latin typeface="Arial" pitchFamily="34" charset="0"/>
                <a:cs typeface="Arial" pitchFamily="34" charset="0"/>
              </a:rPr>
              <a:t>khiêng</a:t>
            </a:r>
            <a:r>
              <a:rPr lang="en-US" sz="2400" dirty="0">
                <a:latin typeface="Arial" pitchFamily="34" charset="0"/>
                <a:cs typeface="Arial" pitchFamily="34" charset="0"/>
              </a:rPr>
              <a:t> </a:t>
            </a:r>
            <a:r>
              <a:rPr lang="en-US" sz="2400" dirty="0" err="1">
                <a:latin typeface="Arial" pitchFamily="34" charset="0"/>
                <a:cs typeface="Arial" pitchFamily="34" charset="0"/>
              </a:rPr>
              <a:t>cưỡng</a:t>
            </a:r>
            <a:r>
              <a:rPr lang="en-US" sz="2400" dirty="0">
                <a:latin typeface="Arial" pitchFamily="34" charset="0"/>
                <a:cs typeface="Arial" pitchFamily="34" charset="0"/>
              </a:rPr>
              <a:t>.</a:t>
            </a:r>
          </a:p>
          <a:p>
            <a:pPr algn="just">
              <a:lnSpc>
                <a:spcPct val="150000"/>
              </a:lnSpc>
            </a:pP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hoạt</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đảm</a:t>
            </a:r>
            <a:r>
              <a:rPr lang="en-US" sz="2400" dirty="0">
                <a:latin typeface="Arial" pitchFamily="34" charset="0"/>
                <a:cs typeface="Arial" pitchFamily="34" charset="0"/>
              </a:rPr>
              <a:t> </a:t>
            </a:r>
            <a:r>
              <a:rPr lang="en-US" sz="2400" dirty="0" err="1">
                <a:latin typeface="Arial" pitchFamily="34" charset="0"/>
                <a:cs typeface="Arial" pitchFamily="34" charset="0"/>
              </a:rPr>
              <a:t>bảo</a:t>
            </a:r>
            <a:r>
              <a:rPr lang="en-US" sz="2400" dirty="0">
                <a:latin typeface="Arial" pitchFamily="34" charset="0"/>
                <a:cs typeface="Arial" pitchFamily="34" charset="0"/>
              </a:rPr>
              <a:t> </a:t>
            </a: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thành</a:t>
            </a:r>
            <a:r>
              <a:rPr lang="en-US" sz="2400" dirty="0">
                <a:latin typeface="Arial" pitchFamily="34" charset="0"/>
                <a:cs typeface="Arial" pitchFamily="34" charset="0"/>
              </a:rPr>
              <a:t> </a:t>
            </a:r>
            <a:r>
              <a:rPr lang="en-US" sz="2400" dirty="0" err="1">
                <a:latin typeface="Arial" pitchFamily="34" charset="0"/>
                <a:cs typeface="Arial" pitchFamily="34" charset="0"/>
              </a:rPr>
              <a:t>rèn</a:t>
            </a:r>
            <a:r>
              <a:rPr lang="en-US" sz="2400" dirty="0">
                <a:latin typeface="Arial" pitchFamily="34" charset="0"/>
                <a:cs typeface="Arial" pitchFamily="34" charset="0"/>
              </a:rPr>
              <a:t> </a:t>
            </a:r>
            <a:r>
              <a:rPr lang="en-US" sz="2400" dirty="0" err="1">
                <a:latin typeface="Arial" pitchFamily="34" charset="0"/>
                <a:cs typeface="Arial" pitchFamily="34" charset="0"/>
              </a:rPr>
              <a:t>kỹ</a:t>
            </a:r>
            <a:r>
              <a:rPr lang="en-US" sz="2400" dirty="0">
                <a:latin typeface="Arial" pitchFamily="34" charset="0"/>
                <a:cs typeface="Arial" pitchFamily="34" charset="0"/>
              </a:rPr>
              <a:t> </a:t>
            </a:r>
            <a:r>
              <a:rPr lang="en-US" sz="2400" dirty="0" err="1">
                <a:latin typeface="Arial" pitchFamily="34" charset="0"/>
                <a:cs typeface="Arial" pitchFamily="34" charset="0"/>
              </a:rPr>
              <a:t>năng</a:t>
            </a:r>
            <a:r>
              <a:rPr lang="en-US" sz="2400" dirty="0">
                <a:latin typeface="Arial" pitchFamily="34" charset="0"/>
                <a:cs typeface="Arial" pitchFamily="34" charset="0"/>
              </a:rPr>
              <a:t> </a:t>
            </a:r>
            <a:r>
              <a:rPr lang="en-US" sz="2400" dirty="0" err="1">
                <a:latin typeface="Arial" pitchFamily="34" charset="0"/>
                <a:cs typeface="Arial" pitchFamily="34" charset="0"/>
              </a:rPr>
              <a:t>cho</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từ</a:t>
            </a:r>
            <a:r>
              <a:rPr lang="en-US" sz="2400" dirty="0">
                <a:latin typeface="Arial" pitchFamily="34" charset="0"/>
                <a:cs typeface="Arial" pitchFamily="34" charset="0"/>
              </a:rPr>
              <a:t> </a:t>
            </a:r>
            <a:r>
              <a:rPr lang="en-US" sz="2400" dirty="0" err="1">
                <a:latin typeface="Arial" pitchFamily="34" charset="0"/>
                <a:cs typeface="Arial" pitchFamily="34" charset="0"/>
              </a:rPr>
              <a:t>dễ</a:t>
            </a:r>
            <a:r>
              <a:rPr lang="en-US" sz="2400" dirty="0">
                <a:latin typeface="Arial" pitchFamily="34" charset="0"/>
                <a:cs typeface="Arial" pitchFamily="34" charset="0"/>
              </a:rPr>
              <a:t> </a:t>
            </a:r>
            <a:r>
              <a:rPr lang="en-US" sz="2400" dirty="0" err="1">
                <a:latin typeface="Arial" pitchFamily="34" charset="0"/>
                <a:cs typeface="Arial" pitchFamily="34" charset="0"/>
              </a:rPr>
              <a:t>đến</a:t>
            </a:r>
            <a:r>
              <a:rPr lang="en-US" sz="2400" dirty="0">
                <a:latin typeface="Arial" pitchFamily="34" charset="0"/>
                <a:cs typeface="Arial" pitchFamily="34" charset="0"/>
              </a:rPr>
              <a:t> </a:t>
            </a:r>
            <a:r>
              <a:rPr lang="en-US" sz="2400" dirty="0" err="1">
                <a:latin typeface="Arial" pitchFamily="34" charset="0"/>
                <a:cs typeface="Arial" pitchFamily="34" charset="0"/>
              </a:rPr>
              <a:t>khó</a:t>
            </a:r>
            <a:r>
              <a:rPr lang="en-US" sz="2400" dirty="0">
                <a:latin typeface="Arial" pitchFamily="34" charset="0"/>
                <a:cs typeface="Arial" pitchFamily="34" charset="0"/>
              </a:rPr>
              <a:t>.</a:t>
            </a:r>
          </a:p>
        </p:txBody>
      </p:sp>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136</a:t>
            </a:fld>
            <a:endParaRPr lang="en-US" altLang="en-US"/>
          </a:p>
        </p:txBody>
      </p:sp>
    </p:spTree>
    <p:extLst>
      <p:ext uri="{BB962C8B-B14F-4D97-AF65-F5344CB8AC3E}">
        <p14:creationId xmlns:p14="http://schemas.microsoft.com/office/powerpoint/2010/main" val="114615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137</a:t>
            </a:fld>
            <a:endParaRPr lang="en-US" altLang="en-US"/>
          </a:p>
        </p:txBody>
      </p:sp>
      <p:sp>
        <p:nvSpPr>
          <p:cNvPr id="5" name="Rectangle 4"/>
          <p:cNvSpPr/>
          <p:nvPr/>
        </p:nvSpPr>
        <p:spPr>
          <a:xfrm>
            <a:off x="900343" y="1600200"/>
            <a:ext cx="7617406" cy="255454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THAM KHẢO Ý TƯỞNG </a:t>
            </a:r>
          </a:p>
          <a:p>
            <a:pPr algn="ct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MỘT</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SỐ</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TẬP</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TRÒ</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CHƠI</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VẬN</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ĐỘNG</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NÂNG</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CAO</a:t>
            </a:r>
          </a:p>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CHƯƠNG</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TRÌNH</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909454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lexcsopf"/>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55577" y="457994"/>
            <a:ext cx="5410200" cy="2864053"/>
          </a:xfrm>
          <a:prstGeom prst="rect">
            <a:avLst/>
          </a:prstGeom>
          <a:noFill/>
          <a:ln>
            <a:noFill/>
          </a:ln>
        </p:spPr>
      </p:pic>
      <p:sp>
        <p:nvSpPr>
          <p:cNvPr id="3" name="Rectangle 2"/>
          <p:cNvSpPr/>
          <p:nvPr/>
        </p:nvSpPr>
        <p:spPr>
          <a:xfrm>
            <a:off x="537882" y="762000"/>
            <a:ext cx="2133600"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với</a:t>
            </a:r>
            <a:r>
              <a:rPr lang="en-US" b="1" dirty="0">
                <a:solidFill>
                  <a:schemeClr val="tx1"/>
                </a:solidFill>
                <a:latin typeface="Arain"/>
              </a:rPr>
              <a:t> </a:t>
            </a:r>
            <a:r>
              <a:rPr lang="en-US" b="1" dirty="0" err="1">
                <a:solidFill>
                  <a:schemeClr val="tx1"/>
                </a:solidFill>
                <a:latin typeface="Arain"/>
              </a:rPr>
              <a:t>bóng</a:t>
            </a:r>
            <a:endParaRPr lang="en-US" b="1" dirty="0">
              <a:solidFill>
                <a:schemeClr val="tx1"/>
              </a:solidFill>
              <a:latin typeface="Arain"/>
            </a:endParaRPr>
          </a:p>
        </p:txBody>
      </p:sp>
      <p:pic>
        <p:nvPicPr>
          <p:cNvPr id="4" name="Picture 3" descr="0Z4A954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37882" y="3505200"/>
            <a:ext cx="6280434" cy="3081338"/>
          </a:xfrm>
          <a:prstGeom prst="rect">
            <a:avLst/>
          </a:prstGeom>
          <a:noFill/>
          <a:ln>
            <a:noFill/>
          </a:ln>
        </p:spPr>
      </p:pic>
    </p:spTree>
    <p:extLst>
      <p:ext uri="{BB962C8B-B14F-4D97-AF65-F5344CB8AC3E}">
        <p14:creationId xmlns:p14="http://schemas.microsoft.com/office/powerpoint/2010/main" val="23458166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3d0c53f1ff5efabb6e4_1912021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7950" y="0"/>
            <a:ext cx="8926513" cy="6858000"/>
          </a:xfrm>
          <a:prstGeom prst="rect">
            <a:avLst/>
          </a:prstGeom>
          <a:noFill/>
          <a:ln>
            <a:noFill/>
          </a:ln>
        </p:spPr>
      </p:pic>
      <p:sp>
        <p:nvSpPr>
          <p:cNvPr id="4" name="Rectangle 3"/>
          <p:cNvSpPr/>
          <p:nvPr/>
        </p:nvSpPr>
        <p:spPr>
          <a:xfrm>
            <a:off x="537882" y="303212"/>
            <a:ext cx="2738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nhảy</a:t>
            </a:r>
            <a:r>
              <a:rPr lang="en-US" b="1" dirty="0">
                <a:solidFill>
                  <a:schemeClr val="tx1"/>
                </a:solidFill>
                <a:latin typeface="Arain"/>
              </a:rPr>
              <a:t> </a:t>
            </a:r>
            <a:r>
              <a:rPr lang="en-US" b="1" dirty="0" err="1">
                <a:solidFill>
                  <a:schemeClr val="tx1"/>
                </a:solidFill>
                <a:latin typeface="Arain"/>
              </a:rPr>
              <a:t>bắt</a:t>
            </a:r>
            <a:r>
              <a:rPr lang="en-US" b="1" dirty="0">
                <a:solidFill>
                  <a:schemeClr val="tx1"/>
                </a:solidFill>
                <a:latin typeface="Arain"/>
              </a:rPr>
              <a:t>  </a:t>
            </a:r>
            <a:r>
              <a:rPr lang="en-US" b="1" dirty="0" err="1">
                <a:solidFill>
                  <a:schemeClr val="tx1"/>
                </a:solidFill>
                <a:latin typeface="Arain"/>
              </a:rPr>
              <a:t>bóng</a:t>
            </a:r>
            <a:endParaRPr lang="en-US" b="1" dirty="0">
              <a:solidFill>
                <a:schemeClr val="tx1"/>
              </a:solidFill>
              <a:latin typeface="Arain"/>
            </a:endParaRPr>
          </a:p>
        </p:txBody>
      </p:sp>
    </p:spTree>
    <p:extLst>
      <p:ext uri="{BB962C8B-B14F-4D97-AF65-F5344CB8AC3E}">
        <p14:creationId xmlns:p14="http://schemas.microsoft.com/office/powerpoint/2010/main" val="1342822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685800"/>
            <a:ext cx="3200400" cy="457200"/>
          </a:xfrm>
          <a:solidFill>
            <a:schemeClr val="accent6">
              <a:lumMod val="60000"/>
              <a:lumOff val="40000"/>
            </a:schemeClr>
          </a:solidFill>
        </p:spPr>
        <p:txBody>
          <a:bodyPr>
            <a:noAutofit/>
          </a:bodyPr>
          <a:lstStyle/>
          <a:p>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Thể</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dục</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buổi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sáng</a:t>
            </a:r>
            <a:endParaRPr lang="en-US" sz="2400" dirty="0">
              <a:solidFill>
                <a:srgbClr val="0000FF"/>
              </a:solidFill>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582227883"/>
              </p:ext>
            </p:extLst>
          </p:nvPr>
        </p:nvGraphicFramePr>
        <p:xfrm>
          <a:off x="838200" y="1371600"/>
          <a:ext cx="7305675"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400" y="15834"/>
            <a:ext cx="3077408" cy="2047875"/>
          </a:xfrm>
          <a:prstGeom prst="ellipse">
            <a:avLst/>
          </a:prstGeom>
          <a:ln>
            <a:noFill/>
          </a:ln>
          <a:effectLst>
            <a:softEdge rad="112500"/>
          </a:effectLst>
        </p:spPr>
      </p:pic>
    </p:spTree>
    <p:extLst>
      <p:ext uri="{BB962C8B-B14F-4D97-AF65-F5344CB8AC3E}">
        <p14:creationId xmlns:p14="http://schemas.microsoft.com/office/powerpoint/2010/main" val="37808920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58_DSC_1179_1600x10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
        <p:nvSpPr>
          <p:cNvPr id="3" name="Rectangle 2"/>
          <p:cNvSpPr/>
          <p:nvPr/>
        </p:nvSpPr>
        <p:spPr>
          <a:xfrm>
            <a:off x="5410200" y="5562600"/>
            <a:ext cx="3119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vận</a:t>
            </a:r>
            <a:r>
              <a:rPr lang="en-US" b="1" dirty="0">
                <a:solidFill>
                  <a:schemeClr val="tx1"/>
                </a:solidFill>
                <a:latin typeface="Arain"/>
              </a:rPr>
              <a:t> </a:t>
            </a:r>
            <a:r>
              <a:rPr lang="en-US" b="1" dirty="0" err="1">
                <a:solidFill>
                  <a:schemeClr val="tx1"/>
                </a:solidFill>
                <a:latin typeface="Arain"/>
              </a:rPr>
              <a:t>động</a:t>
            </a:r>
            <a:r>
              <a:rPr lang="en-US" b="1" dirty="0">
                <a:solidFill>
                  <a:schemeClr val="tx1"/>
                </a:solidFill>
                <a:latin typeface="Arain"/>
              </a:rPr>
              <a:t> </a:t>
            </a:r>
            <a:r>
              <a:rPr lang="en-US" b="1" dirty="0" err="1">
                <a:solidFill>
                  <a:schemeClr val="tx1"/>
                </a:solidFill>
                <a:latin typeface="Arain"/>
              </a:rPr>
              <a:t>liên</a:t>
            </a:r>
            <a:r>
              <a:rPr lang="en-US" b="1" dirty="0">
                <a:solidFill>
                  <a:schemeClr val="tx1"/>
                </a:solidFill>
                <a:latin typeface="Arain"/>
              </a:rPr>
              <a:t> </a:t>
            </a:r>
            <a:r>
              <a:rPr lang="en-US" b="1" dirty="0" err="1">
                <a:solidFill>
                  <a:schemeClr val="tx1"/>
                </a:solidFill>
                <a:latin typeface="Arain"/>
              </a:rPr>
              <a:t>hoàn</a:t>
            </a:r>
            <a:endParaRPr lang="en-US" b="1" dirty="0">
              <a:solidFill>
                <a:schemeClr val="tx1"/>
              </a:solidFill>
              <a:latin typeface="Arain"/>
            </a:endParaRPr>
          </a:p>
        </p:txBody>
      </p:sp>
    </p:spTree>
    <p:extLst>
      <p:ext uri="{BB962C8B-B14F-4D97-AF65-F5344CB8AC3E}">
        <p14:creationId xmlns:p14="http://schemas.microsoft.com/office/powerpoint/2010/main" val="9987552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60855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360663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4081784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zgaskotta-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89025" y="0"/>
            <a:ext cx="6964363" cy="6858000"/>
          </a:xfrm>
          <a:prstGeom prst="rect">
            <a:avLst/>
          </a:prstGeom>
          <a:noFill/>
          <a:ln>
            <a:noFill/>
          </a:ln>
        </p:spPr>
      </p:pic>
    </p:spTree>
    <p:extLst>
      <p:ext uri="{BB962C8B-B14F-4D97-AF65-F5344CB8AC3E}">
        <p14:creationId xmlns:p14="http://schemas.microsoft.com/office/powerpoint/2010/main" val="4293085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Rectangle 2"/>
          <p:cNvSpPr/>
          <p:nvPr/>
        </p:nvSpPr>
        <p:spPr>
          <a:xfrm>
            <a:off x="3048000" y="6096000"/>
            <a:ext cx="57105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đi</a:t>
            </a:r>
            <a:r>
              <a:rPr lang="en-US" b="1" dirty="0">
                <a:solidFill>
                  <a:schemeClr val="tx1"/>
                </a:solidFill>
                <a:latin typeface="Arain"/>
              </a:rPr>
              <a:t> </a:t>
            </a:r>
            <a:r>
              <a:rPr lang="en-US" b="1" dirty="0" err="1">
                <a:solidFill>
                  <a:schemeClr val="tx1"/>
                </a:solidFill>
                <a:latin typeface="Arain"/>
              </a:rPr>
              <a:t>thăng</a:t>
            </a:r>
            <a:r>
              <a:rPr lang="en-US" b="1" dirty="0">
                <a:solidFill>
                  <a:schemeClr val="tx1"/>
                </a:solidFill>
                <a:latin typeface="Arain"/>
              </a:rPr>
              <a:t> </a:t>
            </a:r>
            <a:r>
              <a:rPr lang="en-US" b="1" dirty="0" err="1">
                <a:solidFill>
                  <a:schemeClr val="tx1"/>
                </a:solidFill>
                <a:latin typeface="Arain"/>
              </a:rPr>
              <a:t>bằng</a:t>
            </a:r>
            <a:r>
              <a:rPr lang="en-US" b="1" dirty="0">
                <a:solidFill>
                  <a:schemeClr val="tx1"/>
                </a:solidFill>
                <a:latin typeface="Arain"/>
              </a:rPr>
              <a:t> </a:t>
            </a:r>
            <a:r>
              <a:rPr lang="en-US" b="1" dirty="0" err="1">
                <a:solidFill>
                  <a:schemeClr val="tx1"/>
                </a:solidFill>
                <a:latin typeface="Arain"/>
              </a:rPr>
              <a:t>với</a:t>
            </a:r>
            <a:r>
              <a:rPr lang="en-US" b="1" dirty="0">
                <a:solidFill>
                  <a:schemeClr val="tx1"/>
                </a:solidFill>
                <a:latin typeface="Arain"/>
              </a:rPr>
              <a:t> </a:t>
            </a:r>
            <a:r>
              <a:rPr lang="en-US" b="1" dirty="0" err="1">
                <a:solidFill>
                  <a:schemeClr val="tx1"/>
                </a:solidFill>
                <a:latin typeface="Arain"/>
              </a:rPr>
              <a:t>độ</a:t>
            </a:r>
            <a:r>
              <a:rPr lang="en-US" b="1" dirty="0">
                <a:solidFill>
                  <a:schemeClr val="tx1"/>
                </a:solidFill>
                <a:latin typeface="Arain"/>
              </a:rPr>
              <a:t> </a:t>
            </a:r>
            <a:r>
              <a:rPr lang="en-US" b="1" dirty="0" err="1">
                <a:solidFill>
                  <a:schemeClr val="tx1"/>
                </a:solidFill>
                <a:latin typeface="Arain"/>
              </a:rPr>
              <a:t>cao</a:t>
            </a:r>
            <a:r>
              <a:rPr lang="en-US" b="1" dirty="0">
                <a:solidFill>
                  <a:schemeClr val="tx1"/>
                </a:solidFill>
                <a:latin typeface="Arain"/>
              </a:rPr>
              <a:t> </a:t>
            </a:r>
            <a:r>
              <a:rPr lang="en-US" b="1" dirty="0" err="1">
                <a:solidFill>
                  <a:schemeClr val="tx1"/>
                </a:solidFill>
                <a:latin typeface="Arain"/>
              </a:rPr>
              <a:t>thấp</a:t>
            </a:r>
            <a:r>
              <a:rPr lang="en-US" b="1" dirty="0">
                <a:solidFill>
                  <a:schemeClr val="tx1"/>
                </a:solidFill>
                <a:latin typeface="Arain"/>
              </a:rPr>
              <a:t> </a:t>
            </a:r>
            <a:r>
              <a:rPr lang="en-US" b="1" dirty="0" err="1">
                <a:solidFill>
                  <a:schemeClr val="tx1"/>
                </a:solidFill>
                <a:latin typeface="Arain"/>
              </a:rPr>
              <a:t>khác</a:t>
            </a:r>
            <a:r>
              <a:rPr lang="en-US" b="1" dirty="0">
                <a:solidFill>
                  <a:schemeClr val="tx1"/>
                </a:solidFill>
                <a:latin typeface="Arain"/>
              </a:rPr>
              <a:t> </a:t>
            </a:r>
            <a:r>
              <a:rPr lang="en-US" b="1" dirty="0" err="1">
                <a:solidFill>
                  <a:schemeClr val="tx1"/>
                </a:solidFill>
                <a:latin typeface="Arain"/>
              </a:rPr>
              <a:t>nhau</a:t>
            </a:r>
            <a:endParaRPr lang="en-US" b="1" dirty="0">
              <a:solidFill>
                <a:schemeClr val="tx1"/>
              </a:solidFill>
              <a:latin typeface="Arain"/>
            </a:endParaRPr>
          </a:p>
        </p:txBody>
      </p:sp>
    </p:spTree>
    <p:extLst>
      <p:ext uri="{BB962C8B-B14F-4D97-AF65-F5344CB8AC3E}">
        <p14:creationId xmlns:p14="http://schemas.microsoft.com/office/powerpoint/2010/main" val="36451208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ppy-sporty-children-gym-kids-exercises-1185085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2588"/>
            <a:ext cx="9144000" cy="6092825"/>
          </a:xfrm>
          <a:prstGeom prst="rect">
            <a:avLst/>
          </a:prstGeom>
          <a:noFill/>
          <a:ln>
            <a:noFill/>
          </a:ln>
        </p:spPr>
      </p:pic>
      <p:sp>
        <p:nvSpPr>
          <p:cNvPr id="3" name="Rectangle 2"/>
          <p:cNvSpPr/>
          <p:nvPr/>
        </p:nvSpPr>
        <p:spPr>
          <a:xfrm>
            <a:off x="537882" y="303212"/>
            <a:ext cx="2738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cao</a:t>
            </a:r>
            <a:endParaRPr lang="en-US" b="1" dirty="0">
              <a:solidFill>
                <a:schemeClr val="tx1"/>
              </a:solidFill>
              <a:latin typeface="Arain"/>
            </a:endParaRPr>
          </a:p>
        </p:txBody>
      </p:sp>
    </p:spTree>
    <p:extLst>
      <p:ext uri="{BB962C8B-B14F-4D97-AF65-F5344CB8AC3E}">
        <p14:creationId xmlns:p14="http://schemas.microsoft.com/office/powerpoint/2010/main" val="4811440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d-group-class-next-lev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24000"/>
            <a:ext cx="9144000" cy="3810000"/>
          </a:xfrm>
          <a:prstGeom prst="rect">
            <a:avLst/>
          </a:prstGeom>
          <a:noFill/>
          <a:ln>
            <a:noFill/>
          </a:ln>
        </p:spPr>
      </p:pic>
      <p:sp>
        <p:nvSpPr>
          <p:cNvPr id="3" name="Rectangle 2"/>
          <p:cNvSpPr/>
          <p:nvPr/>
        </p:nvSpPr>
        <p:spPr>
          <a:xfrm>
            <a:off x="537882" y="303212"/>
            <a:ext cx="40341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cao</a:t>
            </a:r>
            <a:r>
              <a:rPr lang="en-US" b="1" dirty="0">
                <a:solidFill>
                  <a:schemeClr val="tx1"/>
                </a:solidFill>
                <a:latin typeface="Arain"/>
              </a:rPr>
              <a:t> </a:t>
            </a:r>
            <a:r>
              <a:rPr lang="en-US" b="1" dirty="0" err="1">
                <a:solidFill>
                  <a:schemeClr val="tx1"/>
                </a:solidFill>
                <a:latin typeface="Arain"/>
              </a:rPr>
              <a:t>tiến</a:t>
            </a:r>
            <a:r>
              <a:rPr lang="en-US" b="1" dirty="0">
                <a:solidFill>
                  <a:schemeClr val="tx1"/>
                </a:solidFill>
                <a:latin typeface="Arain"/>
              </a:rPr>
              <a:t> </a:t>
            </a:r>
            <a:r>
              <a:rPr lang="en-US" b="1" dirty="0" err="1">
                <a:solidFill>
                  <a:schemeClr val="tx1"/>
                </a:solidFill>
                <a:latin typeface="Arain"/>
              </a:rPr>
              <a:t>về</a:t>
            </a:r>
            <a:r>
              <a:rPr lang="en-US" b="1" dirty="0">
                <a:solidFill>
                  <a:schemeClr val="tx1"/>
                </a:solidFill>
                <a:latin typeface="Arain"/>
              </a:rPr>
              <a:t> </a:t>
            </a:r>
            <a:r>
              <a:rPr lang="en-US" b="1" dirty="0" err="1">
                <a:solidFill>
                  <a:schemeClr val="tx1"/>
                </a:solidFill>
                <a:latin typeface="Arain"/>
              </a:rPr>
              <a:t>phía</a:t>
            </a:r>
            <a:r>
              <a:rPr lang="en-US" b="1" dirty="0">
                <a:solidFill>
                  <a:schemeClr val="tx1"/>
                </a:solidFill>
                <a:latin typeface="Arain"/>
              </a:rPr>
              <a:t> </a:t>
            </a:r>
            <a:r>
              <a:rPr lang="en-US" b="1" dirty="0" err="1">
                <a:solidFill>
                  <a:schemeClr val="tx1"/>
                </a:solidFill>
                <a:latin typeface="Arain"/>
              </a:rPr>
              <a:t>trước</a:t>
            </a:r>
            <a:endParaRPr lang="en-US" b="1" dirty="0">
              <a:solidFill>
                <a:schemeClr val="tx1"/>
              </a:solidFill>
              <a:latin typeface="Arain"/>
            </a:endParaRPr>
          </a:p>
        </p:txBody>
      </p:sp>
    </p:spTree>
    <p:extLst>
      <p:ext uri="{BB962C8B-B14F-4D97-AF65-F5344CB8AC3E}">
        <p14:creationId xmlns:p14="http://schemas.microsoft.com/office/powerpoint/2010/main" val="17494230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147</a:t>
            </a:fld>
            <a:endParaRPr lang="en-US" alt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4872"/>
          <a:stretch/>
        </p:blipFill>
        <p:spPr>
          <a:xfrm>
            <a:off x="3352800" y="2574360"/>
            <a:ext cx="5523016" cy="430838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1000"/>
            <a:ext cx="5505450" cy="3819525"/>
          </a:xfrm>
          <a:prstGeom prst="ellipse">
            <a:avLst/>
          </a:prstGeom>
          <a:ln>
            <a:noFill/>
          </a:ln>
          <a:effectLst>
            <a:softEdge rad="112500"/>
          </a:effectLst>
        </p:spPr>
      </p:pic>
      <p:sp>
        <p:nvSpPr>
          <p:cNvPr id="5" name="Rectangle 4"/>
          <p:cNvSpPr/>
          <p:nvPr/>
        </p:nvSpPr>
        <p:spPr>
          <a:xfrm>
            <a:off x="4876800" y="683638"/>
            <a:ext cx="4191000"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tiến-lùi</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ngang</a:t>
            </a:r>
            <a:endParaRPr lang="en-US" b="1" dirty="0">
              <a:solidFill>
                <a:schemeClr val="tx1"/>
              </a:solidFill>
              <a:latin typeface="Arain"/>
            </a:endParaRPr>
          </a:p>
        </p:txBody>
      </p:sp>
    </p:spTree>
    <p:extLst>
      <p:ext uri="{BB962C8B-B14F-4D97-AF65-F5344CB8AC3E}">
        <p14:creationId xmlns:p14="http://schemas.microsoft.com/office/powerpoint/2010/main" val="26631165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060-giup-tr-tu-ti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762000" y="6019800"/>
            <a:ext cx="3500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chui</a:t>
            </a:r>
            <a:r>
              <a:rPr lang="en-US" b="1" dirty="0">
                <a:solidFill>
                  <a:schemeClr val="tx1"/>
                </a:solidFill>
                <a:latin typeface="Arain"/>
              </a:rPr>
              <a:t> qua </a:t>
            </a:r>
            <a:r>
              <a:rPr lang="en-US" b="1" dirty="0" err="1">
                <a:solidFill>
                  <a:schemeClr val="tx1"/>
                </a:solidFill>
                <a:latin typeface="Arain"/>
              </a:rPr>
              <a:t>dây</a:t>
            </a:r>
            <a:endParaRPr lang="en-US" b="1" dirty="0">
              <a:solidFill>
                <a:schemeClr val="tx1"/>
              </a:solidFill>
              <a:latin typeface="Arain"/>
            </a:endParaRPr>
          </a:p>
        </p:txBody>
      </p:sp>
    </p:spTree>
    <p:extLst>
      <p:ext uri="{BB962C8B-B14F-4D97-AF65-F5344CB8AC3E}">
        <p14:creationId xmlns:p14="http://schemas.microsoft.com/office/powerpoint/2010/main" val="975503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wTopicSub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550" y="0"/>
            <a:ext cx="8469313" cy="6858000"/>
          </a:xfrm>
          <a:prstGeom prst="rect">
            <a:avLst/>
          </a:prstGeom>
          <a:noFill/>
          <a:ln>
            <a:noFill/>
          </a:ln>
        </p:spPr>
      </p:pic>
      <p:sp>
        <p:nvSpPr>
          <p:cNvPr id="3" name="Rectangle 2"/>
          <p:cNvSpPr/>
          <p:nvPr/>
        </p:nvSpPr>
        <p:spPr>
          <a:xfrm>
            <a:off x="2819400" y="6019800"/>
            <a:ext cx="3429000" cy="533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chạy</a:t>
            </a:r>
            <a:r>
              <a:rPr lang="en-US" b="1" dirty="0">
                <a:solidFill>
                  <a:schemeClr val="tx1"/>
                </a:solidFill>
                <a:latin typeface="Arain"/>
              </a:rPr>
              <a:t> </a:t>
            </a:r>
            <a:r>
              <a:rPr lang="en-US" b="1" dirty="0" err="1">
                <a:solidFill>
                  <a:schemeClr val="tx1"/>
                </a:solidFill>
                <a:latin typeface="Arain"/>
              </a:rPr>
              <a:t>đồng</a:t>
            </a:r>
            <a:r>
              <a:rPr lang="en-US" b="1" dirty="0">
                <a:solidFill>
                  <a:schemeClr val="tx1"/>
                </a:solidFill>
                <a:latin typeface="Arain"/>
              </a:rPr>
              <a:t> </a:t>
            </a:r>
            <a:r>
              <a:rPr lang="en-US" b="1" dirty="0" err="1">
                <a:solidFill>
                  <a:schemeClr val="tx1"/>
                </a:solidFill>
                <a:latin typeface="Arain"/>
              </a:rPr>
              <a:t>đội</a:t>
            </a:r>
            <a:endParaRPr lang="en-US" b="1" dirty="0">
              <a:solidFill>
                <a:schemeClr val="tx1"/>
              </a:solidFill>
              <a:latin typeface="Arain"/>
            </a:endParaRPr>
          </a:p>
        </p:txBody>
      </p:sp>
    </p:spTree>
    <p:extLst>
      <p:ext uri="{BB962C8B-B14F-4D97-AF65-F5344CB8AC3E}">
        <p14:creationId xmlns:p14="http://schemas.microsoft.com/office/powerpoint/2010/main" val="3777665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694875358"/>
              </p:ext>
            </p:extLst>
          </p:nvPr>
        </p:nvGraphicFramePr>
        <p:xfrm>
          <a:off x="457200" y="495301"/>
          <a:ext cx="8096250" cy="590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25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06316836-2395-4AF6-B421-CA8BABFEE303}"/>
                                            </p:graphicEl>
                                          </p:spTgt>
                                        </p:tgtEl>
                                        <p:attrNameLst>
                                          <p:attrName>style.visibility</p:attrName>
                                        </p:attrNameLst>
                                      </p:cBhvr>
                                      <p:to>
                                        <p:strVal val="visible"/>
                                      </p:to>
                                    </p:set>
                                    <p:animEffect transition="in" filter="wipe(left)">
                                      <p:cBhvr>
                                        <p:cTn id="7" dur="500"/>
                                        <p:tgtEl>
                                          <p:spTgt spid="5">
                                            <p:graphicEl>
                                              <a:dgm id="{06316836-2395-4AF6-B421-CA8BABFEE30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51348779-745A-43C1-8FBB-F1880C34D859}"/>
                                            </p:graphicEl>
                                          </p:spTgt>
                                        </p:tgtEl>
                                        <p:attrNameLst>
                                          <p:attrName>style.visibility</p:attrName>
                                        </p:attrNameLst>
                                      </p:cBhvr>
                                      <p:to>
                                        <p:strVal val="visible"/>
                                      </p:to>
                                    </p:set>
                                    <p:animEffect transition="in" filter="wipe(left)">
                                      <p:cBhvr>
                                        <p:cTn id="12" dur="500"/>
                                        <p:tgtEl>
                                          <p:spTgt spid="5">
                                            <p:graphicEl>
                                              <a:dgm id="{51348779-745A-43C1-8FBB-F1880C34D85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A2E3F527-9CE2-402E-99AA-682842DFB5E8}"/>
                                            </p:graphicEl>
                                          </p:spTgt>
                                        </p:tgtEl>
                                        <p:attrNameLst>
                                          <p:attrName>style.visibility</p:attrName>
                                        </p:attrNameLst>
                                      </p:cBhvr>
                                      <p:to>
                                        <p:strVal val="visible"/>
                                      </p:to>
                                    </p:set>
                                    <p:animEffect transition="in" filter="wipe(left)">
                                      <p:cBhvr>
                                        <p:cTn id="15" dur="500"/>
                                        <p:tgtEl>
                                          <p:spTgt spid="5">
                                            <p:graphicEl>
                                              <a:dgm id="{A2E3F527-9CE2-402E-99AA-682842DFB5E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2FBF7061-74FE-4FA5-B06D-C68EB1171511}"/>
                                            </p:graphicEl>
                                          </p:spTgt>
                                        </p:tgtEl>
                                        <p:attrNameLst>
                                          <p:attrName>style.visibility</p:attrName>
                                        </p:attrNameLst>
                                      </p:cBhvr>
                                      <p:to>
                                        <p:strVal val="visible"/>
                                      </p:to>
                                    </p:set>
                                    <p:animEffect transition="in" filter="wipe(left)">
                                      <p:cBhvr>
                                        <p:cTn id="20" dur="500"/>
                                        <p:tgtEl>
                                          <p:spTgt spid="5">
                                            <p:graphicEl>
                                              <a:dgm id="{2FBF7061-74FE-4FA5-B06D-C68EB1171511}"/>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F87B42F1-B795-4DAA-B6E9-60F795D6324D}"/>
                                            </p:graphicEl>
                                          </p:spTgt>
                                        </p:tgtEl>
                                        <p:attrNameLst>
                                          <p:attrName>style.visibility</p:attrName>
                                        </p:attrNameLst>
                                      </p:cBhvr>
                                      <p:to>
                                        <p:strVal val="visible"/>
                                      </p:to>
                                    </p:set>
                                    <p:animEffect transition="in" filter="wipe(left)">
                                      <p:cBhvr>
                                        <p:cTn id="23" dur="500"/>
                                        <p:tgtEl>
                                          <p:spTgt spid="5">
                                            <p:graphicEl>
                                              <a:dgm id="{F87B42F1-B795-4DAA-B6E9-60F795D632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063-1-gio-van-don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339603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151</a:t>
            </a:fld>
            <a:endParaRPr lang="en-US" alt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88" r="2227" b="15507"/>
          <a:stretch/>
        </p:blipFill>
        <p:spPr>
          <a:xfrm>
            <a:off x="987136" y="1000495"/>
            <a:ext cx="6779821" cy="4833257"/>
          </a:xfrm>
          <a:prstGeom prst="rect">
            <a:avLst/>
          </a:prstGeom>
        </p:spPr>
      </p:pic>
      <p:sp>
        <p:nvSpPr>
          <p:cNvPr id="4" name="Rectangle 3">
            <a:hlinkClick r:id="rId4" action="ppaction://hlinkfile"/>
          </p:cNvPr>
          <p:cNvSpPr/>
          <p:nvPr/>
        </p:nvSpPr>
        <p:spPr>
          <a:xfrm>
            <a:off x="1846613" y="2667000"/>
            <a:ext cx="3886200" cy="838200"/>
          </a:xfrm>
          <a:prstGeom prst="rect">
            <a:avLst/>
          </a:prstGeom>
          <a:ln>
            <a:solidFill>
              <a:srgbClr val="0000FF"/>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accent5">
                    <a:lumMod val="75000"/>
                  </a:schemeClr>
                </a:solidFill>
                <a:latin typeface="Arial" pitchFamily="34" charset="0"/>
                <a:cs typeface="Arial" pitchFamily="34" charset="0"/>
              </a:rPr>
              <a:t>Các</a:t>
            </a:r>
            <a:r>
              <a:rPr lang="en-US" sz="2000" b="1" dirty="0">
                <a:solidFill>
                  <a:schemeClr val="accent5">
                    <a:lumMod val="75000"/>
                  </a:schemeClr>
                </a:solidFill>
                <a:latin typeface="Arial" pitchFamily="34" charset="0"/>
                <a:cs typeface="Arial" pitchFamily="34" charset="0"/>
              </a:rPr>
              <a:t> video </a:t>
            </a:r>
            <a:r>
              <a:rPr lang="en-US" sz="2000" b="1" dirty="0" err="1">
                <a:solidFill>
                  <a:schemeClr val="accent5">
                    <a:lumMod val="75000"/>
                  </a:schemeClr>
                </a:solidFill>
                <a:latin typeface="Arial" pitchFamily="34" charset="0"/>
                <a:cs typeface="Arial" pitchFamily="34" charset="0"/>
              </a:rPr>
              <a:t>vận</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động</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trò</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chơi</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cho</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trẻ</a:t>
            </a:r>
            <a:endParaRPr lang="en-US" sz="2000" b="1" dirty="0">
              <a:solidFill>
                <a:schemeClr val="accent5">
                  <a:lumMod val="75000"/>
                </a:schemeClr>
              </a:solidFill>
              <a:latin typeface="Arial" pitchFamily="34" charset="0"/>
              <a:cs typeface="Arial" pitchFamily="34" charset="0"/>
            </a:endParaRPr>
          </a:p>
        </p:txBody>
      </p:sp>
      <p:sp>
        <p:nvSpPr>
          <p:cNvPr id="5" name="Rectangle 4"/>
          <p:cNvSpPr/>
          <p:nvPr/>
        </p:nvSpPr>
        <p:spPr>
          <a:xfrm>
            <a:off x="1164770" y="5816377"/>
            <a:ext cx="7217229" cy="400110"/>
          </a:xfrm>
          <a:prstGeom prst="rect">
            <a:avLst/>
          </a:prstGeom>
        </p:spPr>
        <p:txBody>
          <a:bodyPr wrap="square">
            <a:spAutoFit/>
          </a:bodyPr>
          <a:lstStyle/>
          <a:p>
            <a:pPr algn="ctr"/>
            <a:r>
              <a:rPr lang="en-US" sz="2000" b="1" dirty="0">
                <a:solidFill>
                  <a:srgbClr val="0000FF"/>
                </a:solidFill>
              </a:rPr>
              <a:t>https://</a:t>
            </a:r>
            <a:r>
              <a:rPr lang="en-US" sz="2000" b="1" dirty="0" err="1">
                <a:solidFill>
                  <a:srgbClr val="0000FF"/>
                </a:solidFill>
              </a:rPr>
              <a:t>www.facebook.com</a:t>
            </a:r>
            <a:r>
              <a:rPr lang="en-US" sz="2000" b="1" dirty="0">
                <a:solidFill>
                  <a:srgbClr val="0000FF"/>
                </a:solidFill>
              </a:rPr>
              <a:t>/</a:t>
            </a:r>
            <a:r>
              <a:rPr lang="en-US" sz="2000" b="1" dirty="0" err="1">
                <a:solidFill>
                  <a:srgbClr val="0000FF"/>
                </a:solidFill>
              </a:rPr>
              <a:t>educacaofisicadadepressaoo</a:t>
            </a:r>
            <a:r>
              <a:rPr lang="en-US" sz="2000" b="1" dirty="0">
                <a:solidFill>
                  <a:srgbClr val="0000FF"/>
                </a:solidFill>
              </a:rPr>
              <a:t>/</a:t>
            </a:r>
          </a:p>
        </p:txBody>
      </p:sp>
    </p:spTree>
    <p:extLst>
      <p:ext uri="{BB962C8B-B14F-4D97-AF65-F5344CB8AC3E}">
        <p14:creationId xmlns:p14="http://schemas.microsoft.com/office/powerpoint/2010/main" val="37784914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152</a:t>
            </a:fld>
            <a:endParaRPr lang="en-US" altLang="en-US"/>
          </a:p>
        </p:txBody>
      </p:sp>
      <p:sp>
        <p:nvSpPr>
          <p:cNvPr id="3" name="Rectangle 2"/>
          <p:cNvSpPr/>
          <p:nvPr/>
        </p:nvSpPr>
        <p:spPr>
          <a:xfrm>
            <a:off x="762000" y="3666530"/>
            <a:ext cx="7855035" cy="923330"/>
          </a:xfrm>
          <a:prstGeom prst="rect">
            <a:avLst/>
          </a:prstGeom>
          <a:noFill/>
        </p:spPr>
        <p:txBody>
          <a:bodyPr wrap="none" lIns="91440" tIns="45720" rIns="91440" bIns="45720">
            <a:spAutoFit/>
          </a:bodyPr>
          <a:lstStyle/>
          <a:p>
            <a:pPr algn="ct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TRÂN</a:t>
            </a: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TRỌNG</a:t>
            </a: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CÁM</a:t>
            </a: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690377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
            <a:ext cx="2819400" cy="609600"/>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en-US" sz="2600" b="1" dirty="0">
                <a:solidFill>
                  <a:srgbClr val="0000FF"/>
                </a:solidFill>
                <a:latin typeface="Arain"/>
              </a:rPr>
              <a:t>+ </a:t>
            </a:r>
            <a:r>
              <a:rPr lang="en-US" sz="2600" b="1" dirty="0" err="1">
                <a:solidFill>
                  <a:srgbClr val="0000FF"/>
                </a:solidFill>
                <a:latin typeface="Arain"/>
              </a:rPr>
              <a:t>Phút</a:t>
            </a:r>
            <a:r>
              <a:rPr lang="en-US" sz="2600" b="1" dirty="0">
                <a:solidFill>
                  <a:srgbClr val="0000FF"/>
                </a:solidFill>
                <a:latin typeface="Arain"/>
              </a:rPr>
              <a:t> </a:t>
            </a:r>
            <a:r>
              <a:rPr lang="en-US" sz="2600" b="1" dirty="0" err="1">
                <a:solidFill>
                  <a:srgbClr val="0000FF"/>
                </a:solidFill>
                <a:latin typeface="Arain"/>
              </a:rPr>
              <a:t>thể</a:t>
            </a:r>
            <a:r>
              <a:rPr lang="en-US" sz="2600" b="1" dirty="0">
                <a:solidFill>
                  <a:srgbClr val="0000FF"/>
                </a:solidFill>
                <a:latin typeface="Arain"/>
              </a:rPr>
              <a:t> </a:t>
            </a:r>
            <a:r>
              <a:rPr lang="en-US" sz="2600" b="1" dirty="0" err="1">
                <a:solidFill>
                  <a:srgbClr val="0000FF"/>
                </a:solidFill>
                <a:latin typeface="Arain"/>
              </a:rPr>
              <a:t>dục</a:t>
            </a:r>
            <a:endParaRPr lang="en-US" sz="2600" b="1" dirty="0">
              <a:solidFill>
                <a:srgbClr val="0000FF"/>
              </a:solidFill>
              <a:latin typeface="Arain"/>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438437"/>
              </p:ext>
            </p:extLst>
          </p:nvPr>
        </p:nvGraphicFramePr>
        <p:xfrm>
          <a:off x="838200" y="1219200"/>
          <a:ext cx="7753350" cy="5008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33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AE955CD2-97C4-46CE-86AE-EBF4EAB9338E}"/>
                                            </p:graphicEl>
                                          </p:spTgt>
                                        </p:tgtEl>
                                        <p:attrNameLst>
                                          <p:attrName>style.visibility</p:attrName>
                                        </p:attrNameLst>
                                      </p:cBhvr>
                                      <p:to>
                                        <p:strVal val="visible"/>
                                      </p:to>
                                    </p:set>
                                    <p:animEffect transition="in" filter="wipe(left)">
                                      <p:cBhvr>
                                        <p:cTn id="7" dur="500"/>
                                        <p:tgtEl>
                                          <p:spTgt spid="4">
                                            <p:graphicEl>
                                              <a:dgm id="{AE955CD2-97C4-46CE-86AE-EBF4EAB9338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73823773-6F36-4C9F-BD05-D7763AC40490}"/>
                                            </p:graphicEl>
                                          </p:spTgt>
                                        </p:tgtEl>
                                        <p:attrNameLst>
                                          <p:attrName>style.visibility</p:attrName>
                                        </p:attrNameLst>
                                      </p:cBhvr>
                                      <p:to>
                                        <p:strVal val="visible"/>
                                      </p:to>
                                    </p:set>
                                    <p:animEffect transition="in" filter="wipe(left)">
                                      <p:cBhvr>
                                        <p:cTn id="12" dur="500"/>
                                        <p:tgtEl>
                                          <p:spTgt spid="4">
                                            <p:graphicEl>
                                              <a:dgm id="{73823773-6F36-4C9F-BD05-D7763AC40490}"/>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graphicEl>
                                              <a:dgm id="{10D7E39A-E47F-497F-9486-84B4686E1A46}"/>
                                            </p:graphicEl>
                                          </p:spTgt>
                                        </p:tgtEl>
                                        <p:attrNameLst>
                                          <p:attrName>style.visibility</p:attrName>
                                        </p:attrNameLst>
                                      </p:cBhvr>
                                      <p:to>
                                        <p:strVal val="visible"/>
                                      </p:to>
                                    </p:set>
                                    <p:animEffect transition="in" filter="wipe(left)">
                                      <p:cBhvr>
                                        <p:cTn id="15" dur="500"/>
                                        <p:tgtEl>
                                          <p:spTgt spid="4">
                                            <p:graphicEl>
                                              <a:dgm id="{10D7E39A-E47F-497F-9486-84B4686E1A4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graphicEl>
                                              <a:dgm id="{8D822604-49FE-4B18-B1C1-1416B7954C10}"/>
                                            </p:graphicEl>
                                          </p:spTgt>
                                        </p:tgtEl>
                                        <p:attrNameLst>
                                          <p:attrName>style.visibility</p:attrName>
                                        </p:attrNameLst>
                                      </p:cBhvr>
                                      <p:to>
                                        <p:strVal val="visible"/>
                                      </p:to>
                                    </p:set>
                                    <p:animEffect transition="in" filter="wipe(left)">
                                      <p:cBhvr>
                                        <p:cTn id="20" dur="500"/>
                                        <p:tgtEl>
                                          <p:spTgt spid="4">
                                            <p:graphicEl>
                                              <a:dgm id="{8D822604-49FE-4B18-B1C1-1416B7954C10}"/>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dgm id="{C9A43B9E-C95F-4875-BE70-4241BBC5B6C4}"/>
                                            </p:graphicEl>
                                          </p:spTgt>
                                        </p:tgtEl>
                                        <p:attrNameLst>
                                          <p:attrName>style.visibility</p:attrName>
                                        </p:attrNameLst>
                                      </p:cBhvr>
                                      <p:to>
                                        <p:strVal val="visible"/>
                                      </p:to>
                                    </p:set>
                                    <p:animEffect transition="in" filter="wipe(left)">
                                      <p:cBhvr>
                                        <p:cTn id="23" dur="500"/>
                                        <p:tgtEl>
                                          <p:spTgt spid="4">
                                            <p:graphicEl>
                                              <a:dgm id="{C9A43B9E-C95F-4875-BE70-4241BBC5B6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113"/>
            <a:ext cx="9143999" cy="6869113"/>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459822936"/>
              </p:ext>
            </p:extLst>
          </p:nvPr>
        </p:nvGraphicFramePr>
        <p:xfrm>
          <a:off x="257175" y="330200"/>
          <a:ext cx="8734425" cy="638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5072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97"/>
            <a:ext cx="9144000" cy="6864797"/>
          </a:xfrm>
        </p:spPr>
      </p:pic>
      <p:graphicFrame>
        <p:nvGraphicFramePr>
          <p:cNvPr id="5" name="Diagram 4"/>
          <p:cNvGraphicFramePr/>
          <p:nvPr>
            <p:extLst>
              <p:ext uri="{D42A27DB-BD31-4B8C-83A1-F6EECF244321}">
                <p14:modId xmlns:p14="http://schemas.microsoft.com/office/powerpoint/2010/main" val="2966768758"/>
              </p:ext>
            </p:extLst>
          </p:nvPr>
        </p:nvGraphicFramePr>
        <p:xfrm>
          <a:off x="190500" y="355600"/>
          <a:ext cx="8724900" cy="612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19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66D6905D-C35B-4E8B-AFEF-67D96254E5E5}"/>
                                            </p:graphicEl>
                                          </p:spTgt>
                                        </p:tgtEl>
                                        <p:attrNameLst>
                                          <p:attrName>style.visibility</p:attrName>
                                        </p:attrNameLst>
                                      </p:cBhvr>
                                      <p:to>
                                        <p:strVal val="visible"/>
                                      </p:to>
                                    </p:set>
                                    <p:animEffect transition="in" filter="wipe(left)">
                                      <p:cBhvr>
                                        <p:cTn id="7" dur="500"/>
                                        <p:tgtEl>
                                          <p:spTgt spid="5">
                                            <p:graphicEl>
                                              <a:dgm id="{66D6905D-C35B-4E8B-AFEF-67D96254E5E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dgm id="{5D5258A8-5485-410F-8B43-6F601A398312}"/>
                                            </p:graphicEl>
                                          </p:spTgt>
                                        </p:tgtEl>
                                        <p:attrNameLst>
                                          <p:attrName>style.visibility</p:attrName>
                                        </p:attrNameLst>
                                      </p:cBhvr>
                                      <p:to>
                                        <p:strVal val="visible"/>
                                      </p:to>
                                    </p:set>
                                    <p:animEffect transition="in" filter="wipe(left)">
                                      <p:cBhvr>
                                        <p:cTn id="10" dur="500"/>
                                        <p:tgtEl>
                                          <p:spTgt spid="5">
                                            <p:graphicEl>
                                              <a:dgm id="{5D5258A8-5485-410F-8B43-6F601A39831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548B4F07-3E4D-4FF9-B126-D47DEB81FD95}"/>
                                            </p:graphicEl>
                                          </p:spTgt>
                                        </p:tgtEl>
                                        <p:attrNameLst>
                                          <p:attrName>style.visibility</p:attrName>
                                        </p:attrNameLst>
                                      </p:cBhvr>
                                      <p:to>
                                        <p:strVal val="visible"/>
                                      </p:to>
                                    </p:set>
                                    <p:animEffect transition="in" filter="wipe(left)">
                                      <p:cBhvr>
                                        <p:cTn id="15" dur="500"/>
                                        <p:tgtEl>
                                          <p:spTgt spid="5">
                                            <p:graphicEl>
                                              <a:dgm id="{548B4F07-3E4D-4FF9-B126-D47DEB81FD95}"/>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graphicEl>
                                              <a:dgm id="{01D215C5-1352-4CA2-845C-F9624D7FF0B3}"/>
                                            </p:graphicEl>
                                          </p:spTgt>
                                        </p:tgtEl>
                                        <p:attrNameLst>
                                          <p:attrName>style.visibility</p:attrName>
                                        </p:attrNameLst>
                                      </p:cBhvr>
                                      <p:to>
                                        <p:strVal val="visible"/>
                                      </p:to>
                                    </p:set>
                                    <p:animEffect transition="in" filter="wipe(left)">
                                      <p:cBhvr>
                                        <p:cTn id="18" dur="500"/>
                                        <p:tgtEl>
                                          <p:spTgt spid="5">
                                            <p:graphicEl>
                                              <a:dgm id="{01D215C5-1352-4CA2-845C-F9624D7FF0B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graphicEl>
                                              <a:dgm id="{17548337-08D7-4751-BE63-24007629521F}"/>
                                            </p:graphicEl>
                                          </p:spTgt>
                                        </p:tgtEl>
                                        <p:attrNameLst>
                                          <p:attrName>style.visibility</p:attrName>
                                        </p:attrNameLst>
                                      </p:cBhvr>
                                      <p:to>
                                        <p:strVal val="visible"/>
                                      </p:to>
                                    </p:set>
                                    <p:animEffect transition="in" filter="wipe(left)">
                                      <p:cBhvr>
                                        <p:cTn id="23" dur="500"/>
                                        <p:tgtEl>
                                          <p:spTgt spid="5">
                                            <p:graphicEl>
                                              <a:dgm id="{17548337-08D7-4751-BE63-24007629521F}"/>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graphicEl>
                                              <a:dgm id="{604E4BC8-469D-4F50-BE29-90B296CE6A30}"/>
                                            </p:graphicEl>
                                          </p:spTgt>
                                        </p:tgtEl>
                                        <p:attrNameLst>
                                          <p:attrName>style.visibility</p:attrName>
                                        </p:attrNameLst>
                                      </p:cBhvr>
                                      <p:to>
                                        <p:strVal val="visible"/>
                                      </p:to>
                                    </p:set>
                                    <p:animEffect transition="in" filter="wipe(left)">
                                      <p:cBhvr>
                                        <p:cTn id="26" dur="500"/>
                                        <p:tgtEl>
                                          <p:spTgt spid="5">
                                            <p:graphicEl>
                                              <a:dgm id="{604E4BC8-469D-4F50-BE29-90B296CE6A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03477208"/>
              </p:ext>
            </p:extLst>
          </p:nvPr>
        </p:nvGraphicFramePr>
        <p:xfrm>
          <a:off x="533400" y="457200"/>
          <a:ext cx="8229600" cy="5575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335"/>
            <a:ext cx="2000250" cy="2286000"/>
          </a:xfrm>
          <a:prstGeom prst="rect">
            <a:avLst/>
          </a:prstGeom>
          <a:ln>
            <a:noFill/>
          </a:ln>
          <a:effectLst>
            <a:softEdge rad="112500"/>
          </a:effectLst>
        </p:spPr>
      </p:pic>
    </p:spTree>
    <p:extLst>
      <p:ext uri="{BB962C8B-B14F-4D97-AF65-F5344CB8AC3E}">
        <p14:creationId xmlns:p14="http://schemas.microsoft.com/office/powerpoint/2010/main" val="73412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C09C655B-907E-4D97-B33D-FAAD48E252E6}"/>
                                            </p:graphicEl>
                                          </p:spTgt>
                                        </p:tgtEl>
                                        <p:attrNameLst>
                                          <p:attrName>style.visibility</p:attrName>
                                        </p:attrNameLst>
                                      </p:cBhvr>
                                      <p:to>
                                        <p:strVal val="visible"/>
                                      </p:to>
                                    </p:set>
                                    <p:animEffect transition="in" filter="wipe(left)">
                                      <p:cBhvr>
                                        <p:cTn id="7" dur="500"/>
                                        <p:tgtEl>
                                          <p:spTgt spid="8">
                                            <p:graphicEl>
                                              <a:dgm id="{C09C655B-907E-4D97-B33D-FAAD48E252E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E18D283B-78FD-4B63-892F-919A30A172E6}"/>
                                            </p:graphicEl>
                                          </p:spTgt>
                                        </p:tgtEl>
                                        <p:attrNameLst>
                                          <p:attrName>style.visibility</p:attrName>
                                        </p:attrNameLst>
                                      </p:cBhvr>
                                      <p:to>
                                        <p:strVal val="visible"/>
                                      </p:to>
                                    </p:set>
                                    <p:animEffect transition="in" filter="wipe(left)">
                                      <p:cBhvr>
                                        <p:cTn id="12" dur="500"/>
                                        <p:tgtEl>
                                          <p:spTgt spid="8">
                                            <p:graphicEl>
                                              <a:dgm id="{E18D283B-78FD-4B63-892F-919A30A172E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graphicEl>
                                              <a:dgm id="{2B93DCE6-0ECB-4869-934F-7D53341FAFEA}"/>
                                            </p:graphicEl>
                                          </p:spTgt>
                                        </p:tgtEl>
                                        <p:attrNameLst>
                                          <p:attrName>style.visibility</p:attrName>
                                        </p:attrNameLst>
                                      </p:cBhvr>
                                      <p:to>
                                        <p:strVal val="visible"/>
                                      </p:to>
                                    </p:set>
                                    <p:animEffect transition="in" filter="wipe(left)">
                                      <p:cBhvr>
                                        <p:cTn id="15" dur="500"/>
                                        <p:tgtEl>
                                          <p:spTgt spid="8">
                                            <p:graphicEl>
                                              <a:dgm id="{2B93DCE6-0ECB-4869-934F-7D53341FAFE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graphicEl>
                                              <a:dgm id="{A9E57F70-0368-49A6-902F-3D4402E9166F}"/>
                                            </p:graphicEl>
                                          </p:spTgt>
                                        </p:tgtEl>
                                        <p:attrNameLst>
                                          <p:attrName>style.visibility</p:attrName>
                                        </p:attrNameLst>
                                      </p:cBhvr>
                                      <p:to>
                                        <p:strVal val="visible"/>
                                      </p:to>
                                    </p:set>
                                    <p:animEffect transition="in" filter="wipe(left)">
                                      <p:cBhvr>
                                        <p:cTn id="20" dur="500"/>
                                        <p:tgtEl>
                                          <p:spTgt spid="8">
                                            <p:graphicEl>
                                              <a:dgm id="{A9E57F70-0368-49A6-902F-3D4402E9166F}"/>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graphicEl>
                                              <a:dgm id="{EBB4BEBB-0254-4D0D-860A-0677AB7A6618}"/>
                                            </p:graphicEl>
                                          </p:spTgt>
                                        </p:tgtEl>
                                        <p:attrNameLst>
                                          <p:attrName>style.visibility</p:attrName>
                                        </p:attrNameLst>
                                      </p:cBhvr>
                                      <p:to>
                                        <p:strVal val="visible"/>
                                      </p:to>
                                    </p:set>
                                    <p:animEffect transition="in" filter="wipe(left)">
                                      <p:cBhvr>
                                        <p:cTn id="23" dur="500"/>
                                        <p:tgtEl>
                                          <p:spTgt spid="8">
                                            <p:graphicEl>
                                              <a:dgm id="{EBB4BEBB-0254-4D0D-860A-0677AB7A661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98A07F-969B-4A26-9716-E49A17A8A80D}" type="slidenum">
              <a:rPr lang="en-US" altLang="en-US" smtClean="0"/>
              <a:pPr>
                <a:defRPr/>
              </a:pPr>
              <a:t>2</a:t>
            </a:fld>
            <a:endParaRPr lang="en-US" altLang="en-US"/>
          </a:p>
        </p:txBody>
      </p:sp>
      <p:graphicFrame>
        <p:nvGraphicFramePr>
          <p:cNvPr id="3" name="Diagram 2"/>
          <p:cNvGraphicFramePr/>
          <p:nvPr>
            <p:extLst>
              <p:ext uri="{D42A27DB-BD31-4B8C-83A1-F6EECF244321}">
                <p14:modId xmlns:p14="http://schemas.microsoft.com/office/powerpoint/2010/main" val="244401756"/>
              </p:ext>
            </p:extLst>
          </p:nvPr>
        </p:nvGraphicFramePr>
        <p:xfrm>
          <a:off x="609600" y="1087438"/>
          <a:ext cx="8077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6" name="TextBox 6"/>
          <p:cNvSpPr txBox="1">
            <a:spLocks noChangeArrowheads="1"/>
          </p:cNvSpPr>
          <p:nvPr/>
        </p:nvSpPr>
        <p:spPr bwMode="auto">
          <a:xfrm>
            <a:off x="2667000" y="304800"/>
            <a:ext cx="35052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6113"/>
              </a:lnSpc>
            </a:pPr>
            <a:r>
              <a:rPr lang="en-US" altLang="en-US" sz="3200" b="1" dirty="0" err="1">
                <a:solidFill>
                  <a:srgbClr val="FF0000"/>
                </a:solidFill>
                <a:cs typeface="Arial" charset="0"/>
              </a:rPr>
              <a:t>NỘI</a:t>
            </a:r>
            <a:r>
              <a:rPr lang="en-US" altLang="en-US" sz="3200" b="1" dirty="0">
                <a:solidFill>
                  <a:srgbClr val="FF0000"/>
                </a:solidFill>
                <a:cs typeface="Arial" charset="0"/>
              </a:rPr>
              <a:t>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3F550D37-281B-40DE-A85F-29009FCAD0CA}"/>
                                            </p:graphicEl>
                                          </p:spTgt>
                                        </p:tgtEl>
                                        <p:attrNameLst>
                                          <p:attrName>style.visibility</p:attrName>
                                        </p:attrNameLst>
                                      </p:cBhvr>
                                      <p:to>
                                        <p:strVal val="visible"/>
                                      </p:to>
                                    </p:set>
                                    <p:animEffect transition="in" filter="wipe(left)">
                                      <p:cBhvr>
                                        <p:cTn id="7" dur="500"/>
                                        <p:tgtEl>
                                          <p:spTgt spid="3">
                                            <p:graphicEl>
                                              <a:dgm id="{3F550D37-281B-40DE-A85F-29009FCAD0C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026868CC-94A9-444B-9289-D9A3AF5653F2}"/>
                                            </p:graphicEl>
                                          </p:spTgt>
                                        </p:tgtEl>
                                        <p:attrNameLst>
                                          <p:attrName>style.visibility</p:attrName>
                                        </p:attrNameLst>
                                      </p:cBhvr>
                                      <p:to>
                                        <p:strVal val="visible"/>
                                      </p:to>
                                    </p:set>
                                    <p:animEffect transition="in" filter="wipe(left)">
                                      <p:cBhvr>
                                        <p:cTn id="12" dur="500"/>
                                        <p:tgtEl>
                                          <p:spTgt spid="3">
                                            <p:graphicEl>
                                              <a:dgm id="{026868CC-94A9-444B-9289-D9A3AF5653F2}"/>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graphicEl>
                                              <a:dgm id="{C5C605EE-89F4-4A51-B94B-B1474A467980}"/>
                                            </p:graphicEl>
                                          </p:spTgt>
                                        </p:tgtEl>
                                        <p:attrNameLst>
                                          <p:attrName>style.visibility</p:attrName>
                                        </p:attrNameLst>
                                      </p:cBhvr>
                                      <p:to>
                                        <p:strVal val="visible"/>
                                      </p:to>
                                    </p:set>
                                    <p:animEffect transition="in" filter="wipe(left)">
                                      <p:cBhvr>
                                        <p:cTn id="15" dur="500"/>
                                        <p:tgtEl>
                                          <p:spTgt spid="3">
                                            <p:graphicEl>
                                              <a:dgm id="{C5C605EE-89F4-4A51-B94B-B1474A46798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graphicEl>
                                              <a:dgm id="{F883528B-75CA-4927-A64A-E20F526DAFEE}"/>
                                            </p:graphicEl>
                                          </p:spTgt>
                                        </p:tgtEl>
                                        <p:attrNameLst>
                                          <p:attrName>style.visibility</p:attrName>
                                        </p:attrNameLst>
                                      </p:cBhvr>
                                      <p:to>
                                        <p:strVal val="visible"/>
                                      </p:to>
                                    </p:set>
                                    <p:animEffect transition="in" filter="wipe(left)">
                                      <p:cBhvr>
                                        <p:cTn id="20" dur="500"/>
                                        <p:tgtEl>
                                          <p:spTgt spid="3">
                                            <p:graphicEl>
                                              <a:dgm id="{F883528B-75CA-4927-A64A-E20F526DAFEE}"/>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graphicEl>
                                              <a:dgm id="{C149B91B-60F4-4710-9307-5F95DDD771E3}"/>
                                            </p:graphicEl>
                                          </p:spTgt>
                                        </p:tgtEl>
                                        <p:attrNameLst>
                                          <p:attrName>style.visibility</p:attrName>
                                        </p:attrNameLst>
                                      </p:cBhvr>
                                      <p:to>
                                        <p:strVal val="visible"/>
                                      </p:to>
                                    </p:set>
                                    <p:animEffect transition="in" filter="wipe(left)">
                                      <p:cBhvr>
                                        <p:cTn id="23" dur="500"/>
                                        <p:tgtEl>
                                          <p:spTgt spid="3">
                                            <p:graphicEl>
                                              <a:dgm id="{C149B91B-60F4-4710-9307-5F95DDD771E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graphicEl>
                                              <a:dgm id="{519F8E60-FD7E-49F4-BC11-586AD96085BB}"/>
                                            </p:graphicEl>
                                          </p:spTgt>
                                        </p:tgtEl>
                                        <p:attrNameLst>
                                          <p:attrName>style.visibility</p:attrName>
                                        </p:attrNameLst>
                                      </p:cBhvr>
                                      <p:to>
                                        <p:strVal val="visible"/>
                                      </p:to>
                                    </p:set>
                                    <p:animEffect transition="in" filter="wipe(left)">
                                      <p:cBhvr>
                                        <p:cTn id="28" dur="500"/>
                                        <p:tgtEl>
                                          <p:spTgt spid="3">
                                            <p:graphicEl>
                                              <a:dgm id="{519F8E60-FD7E-49F4-BC11-586AD96085BB}"/>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graphicEl>
                                              <a:dgm id="{43A8C4AB-00C9-4A28-964D-AC331134C633}"/>
                                            </p:graphicEl>
                                          </p:spTgt>
                                        </p:tgtEl>
                                        <p:attrNameLst>
                                          <p:attrName>style.visibility</p:attrName>
                                        </p:attrNameLst>
                                      </p:cBhvr>
                                      <p:to>
                                        <p:strVal val="visible"/>
                                      </p:to>
                                    </p:set>
                                    <p:animEffect transition="in" filter="wipe(left)">
                                      <p:cBhvr>
                                        <p:cTn id="31" dur="500"/>
                                        <p:tgtEl>
                                          <p:spTgt spid="3">
                                            <p:graphicEl>
                                              <a:dgm id="{43A8C4AB-00C9-4A28-964D-AC331134C63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graphicEl>
                                              <a:dgm id="{F0CE2427-6A3B-4BF5-A555-7D43051E84F7}"/>
                                            </p:graphicEl>
                                          </p:spTgt>
                                        </p:tgtEl>
                                        <p:attrNameLst>
                                          <p:attrName>style.visibility</p:attrName>
                                        </p:attrNameLst>
                                      </p:cBhvr>
                                      <p:to>
                                        <p:strVal val="visible"/>
                                      </p:to>
                                    </p:set>
                                    <p:animEffect transition="in" filter="wipe(left)">
                                      <p:cBhvr>
                                        <p:cTn id="36" dur="500"/>
                                        <p:tgtEl>
                                          <p:spTgt spid="3">
                                            <p:graphicEl>
                                              <a:dgm id="{F0CE2427-6A3B-4BF5-A555-7D43051E84F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
                                            <p:graphicEl>
                                              <a:dgm id="{CF07151E-9A60-4376-9265-DDD25522C81F}"/>
                                            </p:graphicEl>
                                          </p:spTgt>
                                        </p:tgtEl>
                                        <p:attrNameLst>
                                          <p:attrName>style.visibility</p:attrName>
                                        </p:attrNameLst>
                                      </p:cBhvr>
                                      <p:to>
                                        <p:strVal val="visible"/>
                                      </p:to>
                                    </p:set>
                                    <p:animEffect transition="in" filter="wipe(left)">
                                      <p:cBhvr>
                                        <p:cTn id="39" dur="500"/>
                                        <p:tgtEl>
                                          <p:spTgt spid="3">
                                            <p:graphicEl>
                                              <a:dgm id="{CF07151E-9A60-4376-9265-DDD25522C8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1600200"/>
            <a:ext cx="5377544" cy="3657600"/>
          </a:xfrm>
        </p:spPr>
        <p:txBody>
          <a:bodyPr>
            <a:normAutofit fontScale="90000"/>
          </a:bodyPr>
          <a:lstStyle/>
          <a:p>
            <a:pPr algn="just">
              <a:lnSpc>
                <a:spcPct val="150000"/>
              </a:lnSpc>
            </a:pP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TDTT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góp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2251364" y="621828"/>
            <a:ext cx="5105400" cy="523220"/>
          </a:xfrm>
          <a:prstGeom prst="rect">
            <a:avLst/>
          </a:prstGeom>
        </p:spPr>
        <p:txBody>
          <a:bodyPr wrap="square">
            <a:spAutoFit/>
          </a:bodyPr>
          <a:lstStyle/>
          <a:p>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Ngày</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hội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thể</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dục</a:t>
            </a:r>
            <a:r>
              <a:rPr lang="en-US" sz="2800" b="1" dirty="0">
                <a:solidFill>
                  <a:srgbClr val="0000FF"/>
                </a:solidFill>
                <a:latin typeface="Arial" panose="020B0604020202020204" pitchFamily="34" charset="0"/>
                <a:cs typeface="Arial" panose="020B0604020202020204" pitchFamily="34" charset="0"/>
              </a:rPr>
              <a:t> - </a:t>
            </a:r>
            <a:r>
              <a:rPr lang="en-US" sz="2800" b="1" dirty="0" err="1">
                <a:solidFill>
                  <a:srgbClr val="0000FF"/>
                </a:solidFill>
                <a:latin typeface="Arial" panose="020B0604020202020204" pitchFamily="34" charset="0"/>
                <a:cs typeface="Arial" panose="020B0604020202020204" pitchFamily="34" charset="0"/>
              </a:rPr>
              <a:t>thể</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thao</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3739" b="-3483"/>
          <a:stretch/>
        </p:blipFill>
        <p:spPr>
          <a:xfrm>
            <a:off x="228600" y="2133600"/>
            <a:ext cx="2817786" cy="2544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041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FFFBAB0-1E21-4ECE-BD87-F82676153BAC}" type="slidenum">
              <a:rPr lang="en-US" altLang="en-US" smtClean="0"/>
              <a:pPr>
                <a:defRPr/>
              </a:pPr>
              <a:t>21</a:t>
            </a:fld>
            <a:endParaRPr lang="en-US" altLang="en-US"/>
          </a:p>
        </p:txBody>
      </p:sp>
      <p:sp>
        <p:nvSpPr>
          <p:cNvPr id="4" name="Rectangle 3"/>
          <p:cNvSpPr/>
          <p:nvPr/>
        </p:nvSpPr>
        <p:spPr>
          <a:xfrm>
            <a:off x="1066800" y="2547257"/>
            <a:ext cx="762000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TDTT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endParaRPr lang="en-US" sz="2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591" b="5296"/>
          <a:stretch/>
        </p:blipFill>
        <p:spPr>
          <a:xfrm>
            <a:off x="19792" y="152400"/>
            <a:ext cx="4588625" cy="2496886"/>
          </a:xfrm>
          <a:prstGeom prst="rect">
            <a:avLst/>
          </a:prstGeom>
          <a:ln>
            <a:noFill/>
          </a:ln>
          <a:effectLst>
            <a:softEdge rad="112500"/>
          </a:effectLst>
        </p:spPr>
      </p:pic>
    </p:spTree>
    <p:extLst>
      <p:ext uri="{BB962C8B-B14F-4D97-AF65-F5344CB8AC3E}">
        <p14:creationId xmlns:p14="http://schemas.microsoft.com/office/powerpoint/2010/main" val="338594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0"/>
            <a:ext cx="5867400" cy="3969544"/>
          </a:xfrm>
        </p:spPr>
        <p:txBody>
          <a:bodyPr>
            <a:noAutofit/>
          </a:bodyPr>
          <a:lstStyle/>
          <a:p>
            <a:pPr algn="just">
              <a:lnSpc>
                <a:spcPct val="150000"/>
              </a:lnSpc>
            </a:pPr>
            <a:br>
              <a:rPr lang="en-US" sz="2400" b="1" dirty="0">
                <a:solidFill>
                  <a:srgbClr val="0000FF"/>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tuổi</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khiếu</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khả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TDTT</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381000" y="530430"/>
            <a:ext cx="8229600" cy="523220"/>
          </a:xfrm>
          <a:prstGeom prst="rect">
            <a:avLst/>
          </a:prstGeom>
        </p:spPr>
        <p:txBody>
          <a:bodyPr wrap="square">
            <a:spAutoFit/>
          </a:bodyPr>
          <a:lstStyle/>
          <a:p>
            <a:pPr algn="ct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Tổ</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chức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vận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động</a:t>
            </a:r>
            <a:r>
              <a:rPr lang="en-US" sz="2800" b="1" dirty="0">
                <a:solidFill>
                  <a:srgbClr val="0000FF"/>
                </a:solidFill>
                <a:latin typeface="Arial" panose="020B0604020202020204" pitchFamily="34" charset="0"/>
                <a:cs typeface="Arial" panose="020B0604020202020204" pitchFamily="34" charset="0"/>
              </a:rPr>
              <a:t> - </a:t>
            </a:r>
            <a:r>
              <a:rPr lang="en-US" sz="2800" b="1" dirty="0" err="1">
                <a:solidFill>
                  <a:srgbClr val="0000FF"/>
                </a:solidFill>
                <a:latin typeface="Arial" panose="020B0604020202020204" pitchFamily="34" charset="0"/>
                <a:cs typeface="Arial" panose="020B0604020202020204" pitchFamily="34" charset="0"/>
              </a:rPr>
              <a:t>tập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luyện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mọi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nơi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mọi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lúc</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16" y="2438400"/>
            <a:ext cx="3352800" cy="2514600"/>
          </a:xfrm>
          <a:prstGeom prst="ellipse">
            <a:avLst/>
          </a:prstGeom>
          <a:ln>
            <a:noFill/>
          </a:ln>
          <a:effectLst>
            <a:softEdge rad="112500"/>
          </a:effectLst>
        </p:spPr>
      </p:pic>
    </p:spTree>
    <p:extLst>
      <p:ext uri="{BB962C8B-B14F-4D97-AF65-F5344CB8AC3E}">
        <p14:creationId xmlns:p14="http://schemas.microsoft.com/office/powerpoint/2010/main" val="54119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3429000"/>
          </a:xfrm>
        </p:spPr>
        <p:txBody>
          <a:bodyPr rtlCol="0">
            <a:noAutofit/>
          </a:bodyPr>
          <a:lstStyle/>
          <a:p>
            <a:pPr marL="0" indent="0" algn="just" eaLnBrk="1" fontAlgn="auto" hangingPunct="1">
              <a:spcAft>
                <a:spcPts val="0"/>
              </a:spcAft>
              <a:buFont typeface="Arial" panose="020B0604020202020204" pitchFamily="34" charset="0"/>
              <a:buNone/>
              <a:defRPr/>
            </a:pPr>
            <a:r>
              <a:rPr lang="en-US" sz="2400" b="1" dirty="0" err="1">
                <a:solidFill>
                  <a:srgbClr val="FF0000"/>
                </a:solidFill>
                <a:latin typeface="Arial" pitchFamily="34" charset="0"/>
                <a:cs typeface="Arial" pitchFamily="34" charset="0"/>
              </a:rPr>
              <a:t>Lưu</a:t>
            </a:r>
            <a:r>
              <a:rPr lang="en-US" sz="2400" b="1" dirty="0">
                <a:solidFill>
                  <a:srgbClr val="FF0000"/>
                </a:solidFill>
                <a:latin typeface="Arial" pitchFamily="34" charset="0"/>
                <a:cs typeface="Arial" pitchFamily="34" charset="0"/>
              </a:rPr>
              <a:t> ý </a:t>
            </a:r>
            <a:r>
              <a:rPr lang="en-US" sz="2400" b="1" dirty="0" err="1">
                <a:solidFill>
                  <a:srgbClr val="FF0000"/>
                </a:solidFill>
                <a:latin typeface="Arial" pitchFamily="34" charset="0"/>
                <a:cs typeface="Arial" pitchFamily="34" charset="0"/>
              </a:rPr>
              <a:t>đối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với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trẻ</a:t>
            </a:r>
            <a:endParaRPr lang="en-US" sz="2400" b="1" dirty="0">
              <a:solidFill>
                <a:srgbClr val="FF0000"/>
              </a:solidFill>
              <a:latin typeface="Arial" pitchFamily="34" charset="0"/>
              <a:cs typeface="Arial" pitchFamily="34" charset="0"/>
            </a:endParaRPr>
          </a:p>
          <a:p>
            <a:pPr algn="just" eaLnBrk="1" fontAlgn="auto" hangingPunct="1">
              <a:spcAft>
                <a:spcPts val="0"/>
              </a:spcAft>
              <a:buFont typeface="Arial" panose="020B0604020202020204" pitchFamily="34" charset="0"/>
              <a:buChar char="•"/>
              <a:defRPr/>
            </a:pPr>
            <a:r>
              <a:rPr lang="en-US" sz="2400" b="1" dirty="0" err="1">
                <a:solidFill>
                  <a:srgbClr val="FF0000"/>
                </a:solidFill>
                <a:latin typeface="Arial" pitchFamily="34" charset="0"/>
                <a:cs typeface="Arial" pitchFamily="34" charset="0"/>
              </a:rPr>
              <a:t>Tổ</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chức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trong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phòng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nhóm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lớp</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theo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vị</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trí</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không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gian</a:t>
            </a:r>
            <a:r>
              <a:rPr lang="en-US" sz="2400" b="1" dirty="0">
                <a:solidFill>
                  <a:srgbClr val="FF0000"/>
                </a:solidFill>
                <a:latin typeface="Arial" pitchFamily="34" charset="0"/>
                <a:cs typeface="Arial" pitchFamily="34" charset="0"/>
              </a:rPr>
              <a:t>)</a:t>
            </a:r>
          </a:p>
          <a:p>
            <a:pPr algn="just" eaLnBrk="1" fontAlgn="auto" hangingPunct="1">
              <a:spcAft>
                <a:spcPts val="0"/>
              </a:spcAft>
              <a:buFont typeface="Arial" panose="020B0604020202020204" pitchFamily="34" charset="0"/>
              <a:buChar char="•"/>
              <a:defRPr/>
            </a:pPr>
            <a:r>
              <a:rPr lang="en-US" sz="2400" b="1" dirty="0" err="1">
                <a:solidFill>
                  <a:srgbClr val="FF0000"/>
                </a:solidFill>
                <a:latin typeface="Arial" pitchFamily="34" charset="0"/>
                <a:cs typeface="Arial" pitchFamily="34" charset="0"/>
              </a:rPr>
              <a:t>Tổ</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chức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ngoài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lớp</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khu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vực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hoạt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gần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nhóm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lớp</a:t>
            </a:r>
            <a:r>
              <a:rPr lang="en-US" sz="2400" b="1" dirty="0">
                <a:solidFill>
                  <a:srgbClr val="FF0000"/>
                </a:solidFill>
                <a:latin typeface="Arial" pitchFamily="34" charset="0"/>
                <a:cs typeface="Arial" pitchFamily="34" charset="0"/>
              </a:rPr>
              <a:t>)</a:t>
            </a:r>
          </a:p>
          <a:p>
            <a:pPr algn="just" eaLnBrk="1" fontAlgn="auto" hangingPunct="1">
              <a:spcAft>
                <a:spcPts val="0"/>
              </a:spcAft>
              <a:buFont typeface="Arial" panose="020B0604020202020204" pitchFamily="34" charset="0"/>
              <a:buChar char="•"/>
              <a:defRPr/>
            </a:pPr>
            <a:r>
              <a:rPr lang="en-US" sz="2400" b="1" dirty="0" err="1">
                <a:solidFill>
                  <a:srgbClr val="FF0000"/>
                </a:solidFill>
                <a:latin typeface="Arial" pitchFamily="34" charset="0"/>
                <a:cs typeface="Arial" pitchFamily="34" charset="0"/>
              </a:rPr>
              <a:t>Nhà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trẻ</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chủ</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yếu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tổ</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chức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hoạt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cá</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nhân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theo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nhóm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nhỏ</a:t>
            </a:r>
            <a:r>
              <a:rPr lang="en-US" sz="2400" b="1" dirty="0">
                <a:solidFill>
                  <a:srgbClr val="FF0000"/>
                </a:solidFill>
                <a:latin typeface="Arial" pitchFamily="34" charset="0"/>
                <a:cs typeface="Arial" pitchFamily="34" charset="0"/>
              </a:rPr>
              <a:t> ( </a:t>
            </a:r>
            <a:r>
              <a:rPr lang="en-US" sz="2400" b="1" dirty="0" err="1">
                <a:solidFill>
                  <a:srgbClr val="FF0000"/>
                </a:solidFill>
                <a:latin typeface="Arial" pitchFamily="34" charset="0"/>
                <a:cs typeface="Arial" pitchFamily="34" charset="0"/>
              </a:rPr>
              <a:t>theo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số</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lượng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trẻ</a:t>
            </a:r>
            <a:r>
              <a:rPr lang="en-US" sz="2400" b="1" dirty="0">
                <a:solidFill>
                  <a:srgbClr val="FF000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B78ECA-8AA8-4612-9FEC-AFC6B2B45B89}" type="slidenum">
              <a:rPr lang="en-US" altLang="en-US" smtClean="0"/>
              <a:pPr>
                <a:defRPr/>
              </a:pPr>
              <a:t>24</a:t>
            </a:fld>
            <a:endParaRPr lang="en-US" altLang="en-US"/>
          </a:p>
        </p:txBody>
      </p:sp>
      <p:sp>
        <p:nvSpPr>
          <p:cNvPr id="3" name="Rectangle 2"/>
          <p:cNvSpPr/>
          <p:nvPr/>
        </p:nvSpPr>
        <p:spPr>
          <a:xfrm>
            <a:off x="4267200" y="2286000"/>
            <a:ext cx="276229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PHẦN 2</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25</a:t>
            </a:fld>
            <a:endParaRPr lang="en-US" altLang="en-US"/>
          </a:p>
        </p:txBody>
      </p:sp>
      <p:sp>
        <p:nvSpPr>
          <p:cNvPr id="3" name="Rectangle 2"/>
          <p:cNvSpPr txBox="1">
            <a:spLocks noChangeArrowheads="1"/>
          </p:cNvSpPr>
          <p:nvPr/>
        </p:nvSpPr>
        <p:spPr>
          <a:xfrm>
            <a:off x="152400" y="428263"/>
            <a:ext cx="8839200" cy="1143000"/>
          </a:xfrm>
          <a:prstGeom prst="rect">
            <a:avLst/>
          </a:prstGeom>
        </p:spPr>
        <p:txBody>
          <a:bodyPr rtlCol="0">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eaLnBrk="1" fontAlgn="auto" hangingPunct="1">
              <a:spcAft>
                <a:spcPts val="0"/>
              </a:spcAft>
              <a:buFont typeface="Wingdings" pitchFamily="2" charset="2"/>
              <a:buChar char="Ø"/>
              <a:defRPr/>
            </a:pPr>
            <a:r>
              <a:rPr lang="en-US" sz="2600" b="1" dirty="0" err="1">
                <a:solidFill>
                  <a:srgbClr val="0000FF"/>
                </a:solidFill>
                <a:latin typeface="Arial" panose="020B0604020202020204" pitchFamily="34" charset="0"/>
                <a:cs typeface="Arial" panose="020B0604020202020204" pitchFamily="34" charset="0"/>
              </a:rPr>
              <a:t>Giáo</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dục</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PTTC</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cho</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trẻ</a:t>
            </a:r>
            <a:r>
              <a:rPr lang="en-US" sz="2600" b="1" dirty="0">
                <a:solidFill>
                  <a:srgbClr val="0000FF"/>
                </a:solidFill>
                <a:latin typeface="Arial" panose="020B0604020202020204" pitchFamily="34" charset="0"/>
                <a:cs typeface="Arial" panose="020B0604020202020204" pitchFamily="34" charset="0"/>
              </a:rPr>
              <a:t> MN </a:t>
            </a:r>
            <a:r>
              <a:rPr lang="en-US" sz="2600" b="1" dirty="0" err="1">
                <a:solidFill>
                  <a:srgbClr val="0000FF"/>
                </a:solidFill>
                <a:latin typeface="Arial" panose="020B0604020202020204" pitchFamily="34" charset="0"/>
                <a:cs typeface="Arial" panose="020B0604020202020204" pitchFamily="34" charset="0"/>
              </a:rPr>
              <a:t>theo</a:t>
            </a:r>
            <a:r>
              <a:rPr lang="en-US" sz="2600" b="1" dirty="0">
                <a:solidFill>
                  <a:srgbClr val="0000FF"/>
                </a:solidFill>
                <a:latin typeface="Arial" panose="020B0604020202020204" pitchFamily="34" charset="0"/>
                <a:cs typeface="Arial" panose="020B0604020202020204" pitchFamily="34" charset="0"/>
              </a:rPr>
              <a:t> CT </a:t>
            </a:r>
            <a:r>
              <a:rPr lang="en-US" sz="2600" b="1" dirty="0" err="1">
                <a:solidFill>
                  <a:srgbClr val="0000FF"/>
                </a:solidFill>
                <a:latin typeface="Arial" panose="020B0604020202020204" pitchFamily="34" charset="0"/>
                <a:cs typeface="Arial" panose="020B0604020202020204" pitchFamily="34" charset="0"/>
              </a:rPr>
              <a:t>GDMN</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của</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Bộ</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GDĐT</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gồm</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các</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phần</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cơ</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bản</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sau</a:t>
            </a:r>
            <a:r>
              <a:rPr lang="en-US" sz="2600" b="1" dirty="0">
                <a:solidFill>
                  <a:srgbClr val="0000FF"/>
                </a:solidFill>
                <a:latin typeface="Arial" panose="020B0604020202020204" pitchFamily="34" charset="0"/>
                <a:cs typeface="Arial" panose="020B0604020202020204" pitchFamily="34" charset="0"/>
              </a:rPr>
              <a:t>:</a:t>
            </a:r>
          </a:p>
        </p:txBody>
      </p:sp>
      <p:graphicFrame>
        <p:nvGraphicFramePr>
          <p:cNvPr id="6" name="Diagram 5"/>
          <p:cNvGraphicFramePr/>
          <p:nvPr>
            <p:extLst>
              <p:ext uri="{D42A27DB-BD31-4B8C-83A1-F6EECF244321}">
                <p14:modId xmlns:p14="http://schemas.microsoft.com/office/powerpoint/2010/main" val="172135887"/>
              </p:ext>
            </p:extLst>
          </p:nvPr>
        </p:nvGraphicFramePr>
        <p:xfrm>
          <a:off x="457200" y="1219200"/>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84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B3B5BDFA-2D3D-4CBA-AC46-F5D405D9EB81}"/>
                                            </p:graphicEl>
                                          </p:spTgt>
                                        </p:tgtEl>
                                        <p:attrNameLst>
                                          <p:attrName>style.visibility</p:attrName>
                                        </p:attrNameLst>
                                      </p:cBhvr>
                                      <p:to>
                                        <p:strVal val="visible"/>
                                      </p:to>
                                    </p:set>
                                    <p:animEffect transition="in" filter="wipe(left)">
                                      <p:cBhvr>
                                        <p:cTn id="7" dur="500"/>
                                        <p:tgtEl>
                                          <p:spTgt spid="6">
                                            <p:graphicEl>
                                              <a:dgm id="{B3B5BDFA-2D3D-4CBA-AC46-F5D405D9EB8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4CBDE95F-A895-4548-8445-16E53643918A}"/>
                                            </p:graphicEl>
                                          </p:spTgt>
                                        </p:tgtEl>
                                        <p:attrNameLst>
                                          <p:attrName>style.visibility</p:attrName>
                                        </p:attrNameLst>
                                      </p:cBhvr>
                                      <p:to>
                                        <p:strVal val="visible"/>
                                      </p:to>
                                    </p:set>
                                    <p:animEffect transition="in" filter="wipe(left)">
                                      <p:cBhvr>
                                        <p:cTn id="12" dur="500"/>
                                        <p:tgtEl>
                                          <p:spTgt spid="6">
                                            <p:graphicEl>
                                              <a:dgm id="{4CBDE95F-A895-4548-8445-16E53643918A}"/>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509344D3-AAA1-4AF2-8B68-C6ABFAEBD3F4}"/>
                                            </p:graphicEl>
                                          </p:spTgt>
                                        </p:tgtEl>
                                        <p:attrNameLst>
                                          <p:attrName>style.visibility</p:attrName>
                                        </p:attrNameLst>
                                      </p:cBhvr>
                                      <p:to>
                                        <p:strVal val="visible"/>
                                      </p:to>
                                    </p:set>
                                    <p:animEffect transition="in" filter="wipe(left)">
                                      <p:cBhvr>
                                        <p:cTn id="15" dur="500"/>
                                        <p:tgtEl>
                                          <p:spTgt spid="6">
                                            <p:graphicEl>
                                              <a:dgm id="{509344D3-AAA1-4AF2-8B68-C6ABFAEBD3F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8526E877-92A1-4A95-8582-B31B90DE7F93}"/>
                                            </p:graphicEl>
                                          </p:spTgt>
                                        </p:tgtEl>
                                        <p:attrNameLst>
                                          <p:attrName>style.visibility</p:attrName>
                                        </p:attrNameLst>
                                      </p:cBhvr>
                                      <p:to>
                                        <p:strVal val="visible"/>
                                      </p:to>
                                    </p:set>
                                    <p:animEffect transition="in" filter="wipe(left)">
                                      <p:cBhvr>
                                        <p:cTn id="20" dur="500"/>
                                        <p:tgtEl>
                                          <p:spTgt spid="6">
                                            <p:graphicEl>
                                              <a:dgm id="{8526E877-92A1-4A95-8582-B31B90DE7F93}"/>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72583B06-9CC0-4507-9768-6489B2506A44}"/>
                                            </p:graphicEl>
                                          </p:spTgt>
                                        </p:tgtEl>
                                        <p:attrNameLst>
                                          <p:attrName>style.visibility</p:attrName>
                                        </p:attrNameLst>
                                      </p:cBhvr>
                                      <p:to>
                                        <p:strVal val="visible"/>
                                      </p:to>
                                    </p:set>
                                    <p:animEffect transition="in" filter="wipe(left)">
                                      <p:cBhvr>
                                        <p:cTn id="23" dur="500"/>
                                        <p:tgtEl>
                                          <p:spTgt spid="6">
                                            <p:graphicEl>
                                              <a:dgm id="{72583B06-9CC0-4507-9768-6489B2506A4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D54C1A23-8F00-40B0-B513-0E63171C33C3}"/>
                                            </p:graphicEl>
                                          </p:spTgt>
                                        </p:tgtEl>
                                        <p:attrNameLst>
                                          <p:attrName>style.visibility</p:attrName>
                                        </p:attrNameLst>
                                      </p:cBhvr>
                                      <p:to>
                                        <p:strVal val="visible"/>
                                      </p:to>
                                    </p:set>
                                    <p:animEffect transition="in" filter="wipe(left)">
                                      <p:cBhvr>
                                        <p:cTn id="28" dur="500"/>
                                        <p:tgtEl>
                                          <p:spTgt spid="6">
                                            <p:graphicEl>
                                              <a:dgm id="{D54C1A23-8F00-40B0-B513-0E63171C33C3}"/>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B4475929-9418-4E83-A8C3-53BF9E170885}"/>
                                            </p:graphicEl>
                                          </p:spTgt>
                                        </p:tgtEl>
                                        <p:attrNameLst>
                                          <p:attrName>style.visibility</p:attrName>
                                        </p:attrNameLst>
                                      </p:cBhvr>
                                      <p:to>
                                        <p:strVal val="visible"/>
                                      </p:to>
                                    </p:set>
                                    <p:animEffect transition="in" filter="wipe(left)">
                                      <p:cBhvr>
                                        <p:cTn id="31" dur="500"/>
                                        <p:tgtEl>
                                          <p:spTgt spid="6">
                                            <p:graphicEl>
                                              <a:dgm id="{B4475929-9418-4E83-A8C3-53BF9E17088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C4D7188D-E2E0-4AF9-9C2E-8AA3B81A912A}"/>
                                            </p:graphicEl>
                                          </p:spTgt>
                                        </p:tgtEl>
                                        <p:attrNameLst>
                                          <p:attrName>style.visibility</p:attrName>
                                        </p:attrNameLst>
                                      </p:cBhvr>
                                      <p:to>
                                        <p:strVal val="visible"/>
                                      </p:to>
                                    </p:set>
                                    <p:animEffect transition="in" filter="wipe(left)">
                                      <p:cBhvr>
                                        <p:cTn id="36" dur="500"/>
                                        <p:tgtEl>
                                          <p:spTgt spid="6">
                                            <p:graphicEl>
                                              <a:dgm id="{C4D7188D-E2E0-4AF9-9C2E-8AA3B81A912A}"/>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87F99A50-CB22-47E4-93B5-080748A4E3A9}"/>
                                            </p:graphicEl>
                                          </p:spTgt>
                                        </p:tgtEl>
                                        <p:attrNameLst>
                                          <p:attrName>style.visibility</p:attrName>
                                        </p:attrNameLst>
                                      </p:cBhvr>
                                      <p:to>
                                        <p:strVal val="visible"/>
                                      </p:to>
                                    </p:set>
                                    <p:animEffect transition="in" filter="wipe(left)">
                                      <p:cBhvr>
                                        <p:cTn id="39" dur="500"/>
                                        <p:tgtEl>
                                          <p:spTgt spid="6">
                                            <p:graphicEl>
                                              <a:dgm id="{87F99A50-CB22-47E4-93B5-080748A4E3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09600"/>
            <a:ext cx="8229600" cy="1143000"/>
          </a:xfrm>
        </p:spPr>
        <p:txBody>
          <a:bodyPr rtlCol="0">
            <a:normAutofit fontScale="90000"/>
          </a:bodyPr>
          <a:lstStyle/>
          <a:p>
            <a:pPr eaLnBrk="1" fontAlgn="auto" hangingPunct="1">
              <a:spcAft>
                <a:spcPts val="0"/>
              </a:spcAft>
              <a:defRPr/>
            </a:pPr>
            <a:r>
              <a:rPr lang="en-US" sz="3600" b="1" dirty="0">
                <a:solidFill>
                  <a:srgbClr val="C00000"/>
                </a:solidFill>
                <a:latin typeface="Arial" panose="020B0604020202020204" pitchFamily="34" charset="0"/>
                <a:cs typeface="Arial" panose="020B0604020202020204" pitchFamily="34" charset="0"/>
              </a:rPr>
              <a:t>I. </a:t>
            </a:r>
            <a:r>
              <a:rPr lang="en-US" sz="3600" b="1" dirty="0" err="1">
                <a:solidFill>
                  <a:srgbClr val="C00000"/>
                </a:solidFill>
                <a:latin typeface="Arial" panose="020B0604020202020204" pitchFamily="34" charset="0"/>
                <a:cs typeface="Arial" panose="020B0604020202020204" pitchFamily="34" charset="0"/>
              </a:rPr>
              <a:t>HƯỚNG</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DẪN</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TỔ</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CHỨC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HOẠT</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ĐỘNG</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GDPTVĐ</a:t>
            </a:r>
            <a:endParaRPr lang="en-US" sz="3600" b="1" dirty="0">
              <a:solidFill>
                <a:srgbClr val="C00000"/>
              </a:solidFill>
              <a:latin typeface="Arial" panose="020B0604020202020204" pitchFamily="34" charset="0"/>
              <a:cs typeface="Arial" panose="020B0604020202020204" pitchFamily="34" charset="0"/>
            </a:endParaRPr>
          </a:p>
        </p:txBody>
      </p:sp>
      <p:sp>
        <p:nvSpPr>
          <p:cNvPr id="133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589277B-D5A7-46EB-9F4C-AA22754B0F24}" type="slidenum">
              <a:rPr lang="en-US" altLang="en-US" sz="1000" smtClean="0">
                <a:latin typeface="Verdana" pitchFamily="34" charset="0"/>
              </a:rPr>
              <a:pPr>
                <a:spcBef>
                  <a:spcPct val="0"/>
                </a:spcBef>
                <a:buFontTx/>
                <a:buNone/>
              </a:pPr>
              <a:t>26</a:t>
            </a:fld>
            <a:endParaRPr lang="en-US" altLang="en-US" sz="1000">
              <a:latin typeface="Verdana" pitchFamily="34" charset="0"/>
            </a:endParaRPr>
          </a:p>
        </p:txBody>
      </p:sp>
      <p:sp>
        <p:nvSpPr>
          <p:cNvPr id="13316" name="Rectangle 2"/>
          <p:cNvSpPr txBox="1">
            <a:spLocks noChangeArrowheads="1"/>
          </p:cNvSpPr>
          <p:nvPr/>
        </p:nvSpPr>
        <p:spPr bwMode="auto">
          <a:xfrm>
            <a:off x="152400" y="1981200"/>
            <a:ext cx="883920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pt-BR" altLang="en-US" sz="3000" b="1" dirty="0">
                <a:solidFill>
                  <a:srgbClr val="0000FF"/>
                </a:solidFill>
                <a:latin typeface="Times New Roman" pitchFamily="18" charset="0"/>
              </a:rPr>
              <a:t>1. Mục tiêu, nội dung, </a:t>
            </a:r>
            <a:r>
              <a:rPr lang="pt-BR" altLang="en-US" sz="3000" b="1" dirty="0">
                <a:solidFill>
                  <a:srgbClr val="C00000"/>
                </a:solidFill>
                <a:latin typeface="Times New Roman" pitchFamily="18" charset="0"/>
              </a:rPr>
              <a:t>chung</a:t>
            </a:r>
            <a:r>
              <a:rPr lang="pt-BR" altLang="en-US" sz="3000" b="1" dirty="0">
                <a:solidFill>
                  <a:srgbClr val="0000FF"/>
                </a:solidFill>
                <a:latin typeface="Times New Roman" pitchFamily="18" charset="0"/>
              </a:rPr>
              <a:t> GDPTVĐ cho trẻ mầm non theo chương trình GDMN của Bộ GDĐT</a:t>
            </a:r>
            <a:endParaRPr lang="en-US" altLang="en-US" sz="3000" dirty="0">
              <a:solidFill>
                <a:srgbClr val="0000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914400"/>
            <a:ext cx="4038600" cy="4419600"/>
          </a:xfrm>
        </p:spPr>
        <p:style>
          <a:lnRef idx="1">
            <a:schemeClr val="accent6"/>
          </a:lnRef>
          <a:fillRef idx="2">
            <a:schemeClr val="accent6"/>
          </a:fillRef>
          <a:effectRef idx="1">
            <a:schemeClr val="accent6"/>
          </a:effectRef>
          <a:fontRef idx="minor">
            <a:schemeClr val="dk1"/>
          </a:fontRef>
        </p:style>
        <p:txBody>
          <a:bodyPr/>
          <a:lstStyle/>
          <a:p>
            <a:pPr algn="ctr" eaLnBrk="1" hangingPunct="1">
              <a:spcBef>
                <a:spcPts val="0"/>
              </a:spcBef>
              <a:buFont typeface="Arial" pitchFamily="34" charset="0"/>
              <a:buChar char="•"/>
              <a:defRPr/>
            </a:pPr>
            <a:r>
              <a:rPr lang="pt-BR" altLang="en-US" sz="2400" b="1" dirty="0">
                <a:latin typeface="Arial" panose="020B0604020202020204" pitchFamily="34" charset="0"/>
                <a:cs typeface="Arial" panose="020B0604020202020204" pitchFamily="34" charset="0"/>
              </a:rPr>
              <a:t>Mục tiêu NT</a:t>
            </a:r>
          </a:p>
          <a:p>
            <a:pPr marL="0" indent="0" algn="just" eaLnBrk="1" hangingPunct="1">
              <a:spcBef>
                <a:spcPts val="0"/>
              </a:spcBef>
              <a:buFont typeface="Wingdings" pitchFamily="2" charset="2"/>
              <a:buNone/>
              <a:defRPr/>
            </a:pPr>
            <a:r>
              <a:rPr lang="pt-BR" altLang="en-US" sz="2400" dirty="0">
                <a:latin typeface="Arial" panose="020B0604020202020204" pitchFamily="34" charset="0"/>
                <a:cs typeface="Arial" panose="020B0604020202020204" pitchFamily="34" charset="0"/>
              </a:rPr>
              <a:t>- Trẻ tập các động tác PT các nhóm cơ và hô hấp.</a:t>
            </a:r>
          </a:p>
          <a:p>
            <a:pPr marL="0" indent="0" algn="just" eaLnBrk="1" hangingPunct="1">
              <a:spcBef>
                <a:spcPts val="0"/>
              </a:spcBef>
              <a:buFontTx/>
              <a:buChar char="-"/>
              <a:defRPr/>
            </a:pPr>
            <a:r>
              <a:rPr lang="pt-BR" altLang="en-US" sz="2400" dirty="0">
                <a:latin typeface="Arial" panose="020B0604020202020204" pitchFamily="34" charset="0"/>
                <a:cs typeface="Arial" panose="020B0604020202020204" pitchFamily="34" charset="0"/>
              </a:rPr>
              <a:t>  Trẻ thực hiện được vận động cơ bản theo độ tuổi.</a:t>
            </a:r>
          </a:p>
          <a:p>
            <a:pPr marL="0" indent="0" algn="just" eaLnBrk="1" hangingPunct="1">
              <a:spcBef>
                <a:spcPts val="0"/>
              </a:spcBef>
              <a:buNone/>
              <a:defRPr/>
            </a:pPr>
            <a:endParaRPr lang="pt-BR" altLang="en-US" sz="2400" dirty="0">
              <a:latin typeface="Arial" panose="020B0604020202020204" pitchFamily="34" charset="0"/>
              <a:cs typeface="Arial" panose="020B0604020202020204" pitchFamily="34" charset="0"/>
            </a:endParaRPr>
          </a:p>
          <a:p>
            <a:pPr marL="0" indent="0" algn="just" eaLnBrk="1" hangingPunct="1">
              <a:spcBef>
                <a:spcPts val="0"/>
              </a:spcBef>
              <a:buFontTx/>
              <a:buChar char="-"/>
              <a:defRPr/>
            </a:pPr>
            <a:r>
              <a:rPr lang="pt-BR" altLang="en-US" sz="2400" dirty="0">
                <a:latin typeface="Arial" panose="020B0604020202020204" pitchFamily="34" charset="0"/>
                <a:cs typeface="Arial" panose="020B0604020202020204" pitchFamily="34" charset="0"/>
              </a:rPr>
              <a:t>Trẻ có một số tố chất vận động ban đầu.</a:t>
            </a:r>
          </a:p>
          <a:p>
            <a:pPr marL="0" indent="0" algn="just" eaLnBrk="1" hangingPunct="1">
              <a:spcBef>
                <a:spcPts val="0"/>
              </a:spcBef>
              <a:buFontTx/>
              <a:buChar char="-"/>
              <a:defRPr/>
            </a:pPr>
            <a:r>
              <a:rPr lang="pt-BR" altLang="en-US" sz="2400" dirty="0">
                <a:latin typeface="Arial" panose="020B0604020202020204" pitchFamily="34" charset="0"/>
                <a:cs typeface="Arial" panose="020B0604020202020204" pitchFamily="34" charset="0"/>
              </a:rPr>
              <a:t> Trẻ có khả năng phối hợp khéo léo cử động bàn tay, ngón tay.</a:t>
            </a:r>
            <a:endParaRPr lang="en-US" alt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4495800" y="885701"/>
            <a:ext cx="4495800" cy="5743699"/>
          </a:xfrm>
        </p:spPr>
        <p:style>
          <a:lnRef idx="1">
            <a:schemeClr val="accent6"/>
          </a:lnRef>
          <a:fillRef idx="2">
            <a:schemeClr val="accent6"/>
          </a:fillRef>
          <a:effectRef idx="1">
            <a:schemeClr val="accent6"/>
          </a:effectRef>
          <a:fontRef idx="minor">
            <a:schemeClr val="dk1"/>
          </a:fontRef>
        </p:style>
        <p:txBody>
          <a:bodyPr/>
          <a:lstStyle/>
          <a:p>
            <a:pPr algn="ctr" eaLnBrk="1" hangingPunct="1">
              <a:spcBef>
                <a:spcPts val="0"/>
              </a:spcBef>
              <a:defRPr/>
            </a:pPr>
            <a:r>
              <a:rPr lang="pt-BR" altLang="en-US" sz="2400" b="1" dirty="0">
                <a:latin typeface="Arial" panose="020B0604020202020204" pitchFamily="34" charset="0"/>
                <a:cs typeface="Arial" panose="020B0604020202020204" pitchFamily="34" charset="0"/>
              </a:rPr>
              <a:t>Mục tiêu MG</a:t>
            </a:r>
          </a:p>
          <a:p>
            <a:pPr marL="0" indent="0" algn="just" eaLnBrk="1" hangingPunct="1">
              <a:spcBef>
                <a:spcPts val="0"/>
              </a:spcBef>
              <a:buFont typeface="Wingdings" pitchFamily="2" charset="2"/>
              <a:buNone/>
              <a:defRPr/>
            </a:pPr>
            <a:r>
              <a:rPr lang="pt-BR" altLang="en-US" sz="2400" dirty="0">
                <a:latin typeface="Arial" panose="020B0604020202020204" pitchFamily="34" charset="0"/>
                <a:cs typeface="Arial" panose="020B0604020202020204" pitchFamily="34" charset="0"/>
              </a:rPr>
              <a:t>- Trẻ thực hiện các động tác PT các nhóm cơ và hô hấp.</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thực hiện được các vận động cơ bản một cách vững vàng, đúng tư thế.</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phát triển các tố chất vận động.</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có khả năng phối hợp các giác quan và vận động; vận động nhịp nhàng, biết định hướng trong không gian.</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có kĩ năng trong một số hoạt động cần sự khéo léo của đôi tay.</a:t>
            </a:r>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5FD3642-4BBD-466C-AA9E-3CFB084BEA57}" type="slidenum">
              <a:rPr lang="en-US" altLang="en-US" smtClean="0"/>
              <a:pPr>
                <a:defRPr/>
              </a:pPr>
              <a:t>27</a:t>
            </a:fld>
            <a:endParaRPr lang="en-US" altLang="en-US"/>
          </a:p>
        </p:txBody>
      </p:sp>
      <p:sp>
        <p:nvSpPr>
          <p:cNvPr id="14341" name="Rectangle 2"/>
          <p:cNvSpPr>
            <a:spLocks noGrp="1" noChangeArrowheads="1"/>
          </p:cNvSpPr>
          <p:nvPr>
            <p:ph type="title"/>
          </p:nvPr>
        </p:nvSpPr>
        <p:spPr>
          <a:xfrm>
            <a:off x="2057400" y="76200"/>
            <a:ext cx="5410200" cy="685800"/>
          </a:xfrm>
        </p:spPr>
        <p:txBody>
          <a:bodyPr/>
          <a:lstStyle/>
          <a:p>
            <a:pPr eaLnBrk="1" hangingPunct="1"/>
            <a:r>
              <a:rPr lang="pt-BR" altLang="en-US" sz="2800" b="1" dirty="0">
                <a:solidFill>
                  <a:srgbClr val="C00000"/>
                </a:solidFill>
                <a:latin typeface="Arial" charset="0"/>
                <a:cs typeface="Arial" charset="0"/>
              </a:rPr>
              <a:t>+ Mục tiêu </a:t>
            </a:r>
            <a:r>
              <a:rPr lang="pt-BR" altLang="en-US" sz="2800" b="1" dirty="0">
                <a:solidFill>
                  <a:srgbClr val="0000FF"/>
                </a:solidFill>
                <a:latin typeface="Arial" charset="0"/>
                <a:cs typeface="Arial" charset="0"/>
              </a:rPr>
              <a:t>chung</a:t>
            </a:r>
            <a:r>
              <a:rPr lang="pt-BR" altLang="en-US" sz="2800" b="1" dirty="0">
                <a:solidFill>
                  <a:srgbClr val="C00000"/>
                </a:solidFill>
                <a:latin typeface="Arial" charset="0"/>
                <a:cs typeface="Arial" charset="0"/>
              </a:rPr>
              <a:t> </a:t>
            </a:r>
            <a:r>
              <a:rPr lang="pt-BR" altLang="en-US" sz="2800" b="1" i="1" dirty="0">
                <a:solidFill>
                  <a:srgbClr val="C00000"/>
                </a:solidFill>
                <a:latin typeface="Arial" charset="0"/>
                <a:cs typeface="Arial" charset="0"/>
              </a:rPr>
              <a:t>(CT + KQMĐ) </a:t>
            </a:r>
            <a:r>
              <a:rPr lang="pt-BR" altLang="en-US" sz="2800" i="1" dirty="0">
                <a:solidFill>
                  <a:srgbClr val="C00000"/>
                </a:solidFill>
                <a:latin typeface="Arial" charset="0"/>
                <a:cs typeface="Arial" charset="0"/>
              </a:rPr>
              <a:t> </a:t>
            </a:r>
            <a:endParaRPr lang="en-US" altLang="en-US" sz="2800" i="1" dirty="0">
              <a:solidFill>
                <a:srgbClr val="C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bg/>
                                          </p:spTgt>
                                        </p:tgtEl>
                                        <p:attrNameLst>
                                          <p:attrName>style.visibility</p:attrName>
                                        </p:attrNameLst>
                                      </p:cBhvr>
                                      <p:to>
                                        <p:strVal val="visible"/>
                                      </p:to>
                                    </p:set>
                                    <p:animEffect transition="in" filter="wipe(left)">
                                      <p:cBhvr>
                                        <p:cTn id="35" dur="500"/>
                                        <p:tgtEl>
                                          <p:spTgt spid="4">
                                            <p:bg/>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left)">
                                      <p:cBhvr>
                                        <p:cTn id="40" dur="5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ipe(left)">
                                      <p:cBhvr>
                                        <p:cTn id="50" dur="5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left)">
                                      <p:cBhvr>
                                        <p:cTn id="55" dur="500"/>
                                        <p:tgtEl>
                                          <p:spTgt spid="4">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4" end="4"/>
                                            </p:txEl>
                                          </p:spTgt>
                                        </p:tgtEl>
                                        <p:attrNameLst>
                                          <p:attrName>style.visibility</p:attrName>
                                        </p:attrNameLst>
                                      </p:cBhvr>
                                      <p:to>
                                        <p:strVal val="visible"/>
                                      </p:to>
                                    </p:set>
                                    <p:animEffect transition="in" filter="wipe(left)">
                                      <p:cBhvr>
                                        <p:cTn id="60" dur="500"/>
                                        <p:tgtEl>
                                          <p:spTgt spid="4">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wipe(left)">
                                      <p:cBhvr>
                                        <p:cTn id="6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8229600" cy="914400"/>
          </a:xfrm>
        </p:spPr>
        <p:txBody>
          <a:bodyPr/>
          <a:lstStyle/>
          <a:p>
            <a:pPr eaLnBrk="1" hangingPunct="1"/>
            <a:r>
              <a:rPr lang="pt-BR" altLang="en-US" sz="2800" b="1" dirty="0">
                <a:solidFill>
                  <a:srgbClr val="C00000"/>
                </a:solidFill>
                <a:latin typeface="Times New Roman" pitchFamily="18" charset="0"/>
              </a:rPr>
              <a:t>+ Nội dung </a:t>
            </a:r>
            <a:r>
              <a:rPr lang="pt-BR" altLang="en-US" sz="2800" b="1" dirty="0">
                <a:solidFill>
                  <a:srgbClr val="0000FF"/>
                </a:solidFill>
                <a:latin typeface="Times New Roman" pitchFamily="18" charset="0"/>
              </a:rPr>
              <a:t>chung</a:t>
            </a:r>
            <a:r>
              <a:rPr lang="pt-BR" altLang="en-US" sz="2800" b="1" dirty="0">
                <a:solidFill>
                  <a:srgbClr val="C00000"/>
                </a:solidFill>
                <a:latin typeface="Times New Roman" pitchFamily="18" charset="0"/>
              </a:rPr>
              <a:t> phát triển vận động</a:t>
            </a:r>
            <a:r>
              <a:rPr lang="en-US" altLang="en-US" sz="2800" dirty="0">
                <a:solidFill>
                  <a:srgbClr val="C00000"/>
                </a:solidFill>
              </a:rPr>
              <a:t> </a:t>
            </a:r>
          </a:p>
        </p:txBody>
      </p:sp>
      <p:sp>
        <p:nvSpPr>
          <p:cNvPr id="153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8F33326-60E9-4609-B1CA-C25AC07A9A05}" type="slidenum">
              <a:rPr lang="en-US" altLang="en-US" sz="1000" smtClean="0">
                <a:latin typeface="Verdana" pitchFamily="34" charset="0"/>
              </a:rPr>
              <a:pPr>
                <a:spcBef>
                  <a:spcPct val="0"/>
                </a:spcBef>
                <a:buFontTx/>
                <a:buNone/>
              </a:pPr>
              <a:t>28</a:t>
            </a:fld>
            <a:endParaRPr lang="en-US" altLang="en-US" sz="1000">
              <a:latin typeface="Verdana" pitchFamily="34" charset="0"/>
            </a:endParaRPr>
          </a:p>
        </p:txBody>
      </p:sp>
      <p:sp>
        <p:nvSpPr>
          <p:cNvPr id="15364" name="Rectangle 3"/>
          <p:cNvSpPr>
            <a:spLocks noGrp="1" noChangeArrowheads="1"/>
          </p:cNvSpPr>
          <p:nvPr>
            <p:ph type="body" sz="half" idx="4294967295"/>
          </p:nvPr>
        </p:nvSpPr>
        <p:spPr>
          <a:xfrm>
            <a:off x="228600" y="1219200"/>
            <a:ext cx="4114800" cy="4343400"/>
          </a:xfrm>
        </p:spPr>
        <p:style>
          <a:lnRef idx="1">
            <a:schemeClr val="accent2"/>
          </a:lnRef>
          <a:fillRef idx="2">
            <a:schemeClr val="accent2"/>
          </a:fillRef>
          <a:effectRef idx="1">
            <a:schemeClr val="accent2"/>
          </a:effectRef>
          <a:fontRef idx="minor">
            <a:schemeClr val="dk1"/>
          </a:fontRef>
        </p:style>
        <p:txBody>
          <a:bodyPr/>
          <a:lstStyle/>
          <a:p>
            <a:pPr marL="533400" indent="-533400" algn="ctr" eaLnBrk="1" hangingPunct="1"/>
            <a:r>
              <a:rPr lang="en-US" altLang="en-US" sz="2400" b="1" dirty="0" err="1">
                <a:latin typeface="Arial" panose="020B0604020202020204" pitchFamily="34" charset="0"/>
                <a:cs typeface="Arial" panose="020B0604020202020204" pitchFamily="34" charset="0"/>
              </a:rPr>
              <a:t>Chương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trình</a:t>
            </a:r>
            <a:r>
              <a:rPr lang="en-US" altLang="en-US" sz="2400" b="1" dirty="0">
                <a:latin typeface="Arial" panose="020B0604020202020204" pitchFamily="34" charset="0"/>
                <a:cs typeface="Arial" panose="020B0604020202020204" pitchFamily="34" charset="0"/>
              </a:rPr>
              <a:t> NT </a:t>
            </a:r>
          </a:p>
          <a:p>
            <a:pPr marL="0" indent="0" algn="just" eaLnBrk="1" hangingPunct="1">
              <a:buNone/>
            </a:pPr>
            <a:r>
              <a:rPr lang="pt-BR" altLang="en-US" sz="2400" dirty="0">
                <a:latin typeface="Arial" panose="020B0604020202020204" pitchFamily="34" charset="0"/>
                <a:cs typeface="Arial" panose="020B0604020202020204" pitchFamily="34" charset="0"/>
              </a:rPr>
              <a:t>- Tập động tác phát triển các nhóm cơ và hô hấp.</a:t>
            </a:r>
          </a:p>
          <a:p>
            <a:pPr marL="0" indent="0" algn="just" eaLnBrk="1" hangingPunct="1">
              <a:buNone/>
            </a:pPr>
            <a:r>
              <a:rPr lang="pt-BR" altLang="en-US" sz="2400" dirty="0">
                <a:latin typeface="Arial" panose="020B0604020202020204" pitchFamily="34" charset="0"/>
                <a:cs typeface="Arial" panose="020B0604020202020204" pitchFamily="34" charset="0"/>
              </a:rPr>
              <a:t>- Tập các vận động cơ b</a:t>
            </a:r>
            <a:r>
              <a:rPr lang="af-ZA" altLang="en-US" sz="2400" dirty="0">
                <a:latin typeface="Arial" panose="020B0604020202020204" pitchFamily="34" charset="0"/>
                <a:cs typeface="Arial" panose="020B0604020202020204" pitchFamily="34" charset="0"/>
              </a:rPr>
              <a:t>ả</a:t>
            </a:r>
            <a:r>
              <a:rPr lang="pt-BR" altLang="en-US" sz="2400" dirty="0">
                <a:latin typeface="Arial" panose="020B0604020202020204" pitchFamily="34" charset="0"/>
                <a:cs typeface="Arial" panose="020B0604020202020204" pitchFamily="34" charset="0"/>
              </a:rPr>
              <a:t>n và phát triển các tố chất vận động ban đầu.</a:t>
            </a:r>
          </a:p>
          <a:p>
            <a:pPr marL="0" indent="0" algn="just" eaLnBrk="1" hangingPunct="1">
              <a:buNone/>
            </a:pPr>
            <a:r>
              <a:rPr lang="pt-BR" altLang="en-US" sz="2400" dirty="0">
                <a:latin typeface="Arial" panose="020B0604020202020204" pitchFamily="34" charset="0"/>
                <a:cs typeface="Arial" panose="020B0604020202020204" pitchFamily="34" charset="0"/>
              </a:rPr>
              <a:t>- Tập các cử động bàn tay, ngón tay và phối hợp tay- mắt. </a:t>
            </a:r>
            <a:endParaRPr lang="en-US" altLang="en-US" sz="2400" dirty="0">
              <a:latin typeface="Arial" panose="020B0604020202020204" pitchFamily="34" charset="0"/>
              <a:cs typeface="Arial" panose="020B0604020202020204" pitchFamily="34" charset="0"/>
            </a:endParaRPr>
          </a:p>
        </p:txBody>
      </p:sp>
      <p:sp>
        <p:nvSpPr>
          <p:cNvPr id="15365" name="Rectangle 4"/>
          <p:cNvSpPr>
            <a:spLocks noGrp="1" noChangeArrowheads="1"/>
          </p:cNvSpPr>
          <p:nvPr>
            <p:ph type="body" sz="half" idx="4294967295"/>
          </p:nvPr>
        </p:nvSpPr>
        <p:spPr>
          <a:xfrm>
            <a:off x="4554354" y="1219200"/>
            <a:ext cx="4419600" cy="4343400"/>
          </a:xfr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533400" indent="-533400" algn="ctr" eaLnBrk="1" hangingPunct="1"/>
            <a:r>
              <a:rPr lang="pt-BR" altLang="en-US" sz="2400" b="1" dirty="0">
                <a:latin typeface="Arial" panose="020B0604020202020204" pitchFamily="34" charset="0"/>
                <a:cs typeface="Arial" panose="020B0604020202020204" pitchFamily="34" charset="0"/>
              </a:rPr>
              <a:t>Chương trình MG</a:t>
            </a:r>
          </a:p>
          <a:p>
            <a:pPr marL="0" indent="0" algn="just" eaLnBrk="1" hangingPunct="1">
              <a:buNone/>
            </a:pPr>
            <a:r>
              <a:rPr lang="pt-BR" altLang="en-US" sz="2400" b="1" dirty="0">
                <a:latin typeface="Arial" panose="020B0604020202020204" pitchFamily="34" charset="0"/>
                <a:cs typeface="Arial" panose="020B0604020202020204" pitchFamily="34" charset="0"/>
              </a:rPr>
              <a:t>- </a:t>
            </a:r>
            <a:r>
              <a:rPr lang="pt-BR" altLang="en-US" sz="2400" dirty="0">
                <a:latin typeface="Arial" panose="020B0604020202020204" pitchFamily="34" charset="0"/>
                <a:cs typeface="Arial" panose="020B0604020202020204" pitchFamily="34" charset="0"/>
              </a:rPr>
              <a:t>Tập động tác phát triển các nhóm cơ và hô hấp. </a:t>
            </a:r>
            <a:r>
              <a:rPr lang="pt-BR" altLang="en-US" sz="2000" i="1" dirty="0">
                <a:solidFill>
                  <a:srgbClr val="C00000"/>
                </a:solidFill>
                <a:latin typeface="Arial" panose="020B0604020202020204" pitchFamily="34" charset="0"/>
                <a:cs typeface="Arial" panose="020B0604020202020204" pitchFamily="34" charset="0"/>
              </a:rPr>
              <a:t>(nhiều hơn)</a:t>
            </a:r>
          </a:p>
          <a:p>
            <a:pPr marL="0" indent="0" algn="just" eaLnBrk="1" hangingPunct="1">
              <a:buNone/>
            </a:pPr>
            <a:r>
              <a:rPr lang="pt-BR" altLang="en-US" sz="2400" dirty="0">
                <a:latin typeface="Arial" panose="020B0604020202020204" pitchFamily="34" charset="0"/>
                <a:cs typeface="Arial" panose="020B0604020202020204" pitchFamily="34" charset="0"/>
              </a:rPr>
              <a:t>- Tập luyện các kỹ năng vận động cơ b</a:t>
            </a:r>
            <a:r>
              <a:rPr lang="af-ZA" altLang="en-US" sz="2400" dirty="0">
                <a:latin typeface="Arial" panose="020B0604020202020204" pitchFamily="34" charset="0"/>
                <a:cs typeface="Arial" panose="020B0604020202020204" pitchFamily="34" charset="0"/>
              </a:rPr>
              <a:t>ả</a:t>
            </a:r>
            <a:r>
              <a:rPr lang="pt-BR" altLang="en-US" sz="2400" dirty="0">
                <a:latin typeface="Arial" panose="020B0604020202020204" pitchFamily="34" charset="0"/>
                <a:cs typeface="Arial" panose="020B0604020202020204" pitchFamily="34" charset="0"/>
              </a:rPr>
              <a:t>n và phát triển tố chất vận động.</a:t>
            </a:r>
            <a:r>
              <a:rPr lang="pt-BR" altLang="en-US" sz="2400" i="1" dirty="0">
                <a:solidFill>
                  <a:srgbClr val="C00000"/>
                </a:solidFill>
                <a:latin typeface="Arial" panose="020B0604020202020204" pitchFamily="34" charset="0"/>
                <a:cs typeface="Arial" panose="020B0604020202020204" pitchFamily="34" charset="0"/>
              </a:rPr>
              <a:t> </a:t>
            </a:r>
            <a:r>
              <a:rPr lang="pt-BR" altLang="en-US" sz="1800" i="1" dirty="0">
                <a:solidFill>
                  <a:srgbClr val="C00000"/>
                </a:solidFill>
                <a:latin typeface="Arial" panose="020B0604020202020204" pitchFamily="34" charset="0"/>
                <a:cs typeface="Arial" panose="020B0604020202020204" pitchFamily="34" charset="0"/>
              </a:rPr>
              <a:t>(nhiều hơn)</a:t>
            </a:r>
            <a:endParaRPr lang="pt-BR" altLang="en-US" sz="1800" dirty="0">
              <a:latin typeface="Arial" panose="020B0604020202020204" pitchFamily="34" charset="0"/>
              <a:cs typeface="Arial" panose="020B0604020202020204" pitchFamily="34" charset="0"/>
            </a:endParaRPr>
          </a:p>
          <a:p>
            <a:pPr marL="0" indent="0" algn="just" eaLnBrk="1" hangingPunct="1">
              <a:buNone/>
            </a:pPr>
            <a:r>
              <a:rPr lang="pt-BR" altLang="en-US" sz="2400" dirty="0">
                <a:latin typeface="Arial" panose="020B0604020202020204" pitchFamily="34" charset="0"/>
                <a:cs typeface="Arial" panose="020B0604020202020204" pitchFamily="34" charset="0"/>
              </a:rPr>
              <a:t>- Tập các các cử động bàn tay, ngón tay, </a:t>
            </a:r>
            <a:r>
              <a:rPr lang="pt-BR" altLang="en-US" sz="2400" dirty="0">
                <a:solidFill>
                  <a:srgbClr val="C00000"/>
                </a:solidFill>
                <a:latin typeface="Arial" panose="020B0604020202020204" pitchFamily="34" charset="0"/>
                <a:cs typeface="Arial" panose="020B0604020202020204" pitchFamily="34" charset="0"/>
              </a:rPr>
              <a:t>phối hợp tay-mắt trong vận động và sử dụng một số đồ dùng, dụng cụ. </a:t>
            </a:r>
            <a:endParaRPr lang="en-US" altLang="en-US" sz="2400" dirty="0">
              <a:solidFill>
                <a:srgbClr val="C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823356" y="5664467"/>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en-US" sz="2800" b="1" dirty="0">
                <a:solidFill>
                  <a:schemeClr val="accent2">
                    <a:lumMod val="75000"/>
                  </a:schemeClr>
                </a:solidFill>
                <a:latin typeface="Times New Roman" pitchFamily="18" charset="0"/>
              </a:rPr>
              <a:t>Đây là nội dung cơ bản trong </a:t>
            </a:r>
            <a:r>
              <a:rPr lang="en-US" altLang="en-US" sz="2800" b="1" dirty="0">
                <a:solidFill>
                  <a:schemeClr val="accent2">
                    <a:lumMod val="75000"/>
                  </a:schemeClr>
                </a:solidFill>
                <a:latin typeface="Times New Roman" pitchFamily="18" charset="0"/>
              </a:rPr>
              <a:t>PTVĐ </a:t>
            </a:r>
            <a:r>
              <a:rPr lang="en-US" altLang="en-US" sz="2800" b="1" dirty="0" err="1">
                <a:solidFill>
                  <a:schemeClr val="accent2">
                    <a:lumMod val="75000"/>
                  </a:schemeClr>
                </a:solidFill>
                <a:latin typeface="Times New Roman" pitchFamily="18" charset="0"/>
              </a:rPr>
              <a:t>cho</a:t>
            </a:r>
            <a:r>
              <a:rPr lang="en-US" altLang="en-US" sz="2800" b="1" dirty="0">
                <a:solidFill>
                  <a:schemeClr val="accent2">
                    <a:lumMod val="75000"/>
                  </a:schemeClr>
                </a:solidFill>
                <a:latin typeface="Times New Roman" pitchFamily="18" charset="0"/>
              </a:rPr>
              <a:t> </a:t>
            </a:r>
            <a:r>
              <a:rPr lang="en-US" altLang="en-US" sz="2800" b="1" dirty="0" err="1">
                <a:solidFill>
                  <a:schemeClr val="accent2">
                    <a:lumMod val="75000"/>
                  </a:schemeClr>
                </a:solidFill>
                <a:latin typeface="Times New Roman" pitchFamily="18" charset="0"/>
              </a:rPr>
              <a:t>trẻ</a:t>
            </a:r>
            <a:endParaRPr lang="en-US" altLang="en-US" sz="2800" dirty="0">
              <a:solidFill>
                <a:schemeClr val="accent2">
                  <a:lumMod val="75000"/>
                </a:schemeClr>
              </a:solidFill>
            </a:endParaRPr>
          </a:p>
        </p:txBody>
      </p:sp>
      <p:sp>
        <p:nvSpPr>
          <p:cNvPr id="3" name="Right Arrow 2"/>
          <p:cNvSpPr/>
          <p:nvPr/>
        </p:nvSpPr>
        <p:spPr>
          <a:xfrm>
            <a:off x="838200" y="5917451"/>
            <a:ext cx="489204" cy="4084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4">
                                            <p:bg/>
                                          </p:spTgt>
                                        </p:tgtEl>
                                        <p:attrNameLst>
                                          <p:attrName>style.visibility</p:attrName>
                                        </p:attrNameLst>
                                      </p:cBhvr>
                                      <p:to>
                                        <p:strVal val="visible"/>
                                      </p:to>
                                    </p:set>
                                    <p:animEffect transition="in" filter="wipe(left)">
                                      <p:cBhvr>
                                        <p:cTn id="7" dur="500"/>
                                        <p:tgtEl>
                                          <p:spTgt spid="1536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64">
                                            <p:txEl>
                                              <p:pRg st="0" end="0"/>
                                            </p:txEl>
                                          </p:spTgt>
                                        </p:tgtEl>
                                        <p:attrNameLst>
                                          <p:attrName>style.visibility</p:attrName>
                                        </p:attrNameLst>
                                      </p:cBhvr>
                                      <p:to>
                                        <p:strVal val="visible"/>
                                      </p:to>
                                    </p:set>
                                    <p:animEffect transition="in" filter="wipe(left)">
                                      <p:cBhvr>
                                        <p:cTn id="12" dur="500"/>
                                        <p:tgtEl>
                                          <p:spTgt spid="153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364">
                                            <p:txEl>
                                              <p:pRg st="1" end="1"/>
                                            </p:txEl>
                                          </p:spTgt>
                                        </p:tgtEl>
                                        <p:attrNameLst>
                                          <p:attrName>style.visibility</p:attrName>
                                        </p:attrNameLst>
                                      </p:cBhvr>
                                      <p:to>
                                        <p:strVal val="visible"/>
                                      </p:to>
                                    </p:set>
                                    <p:animEffect transition="in" filter="wipe(left)">
                                      <p:cBhvr>
                                        <p:cTn id="17" dur="500"/>
                                        <p:tgtEl>
                                          <p:spTgt spid="1536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364">
                                            <p:txEl>
                                              <p:pRg st="2" end="2"/>
                                            </p:txEl>
                                          </p:spTgt>
                                        </p:tgtEl>
                                        <p:attrNameLst>
                                          <p:attrName>style.visibility</p:attrName>
                                        </p:attrNameLst>
                                      </p:cBhvr>
                                      <p:to>
                                        <p:strVal val="visible"/>
                                      </p:to>
                                    </p:set>
                                    <p:animEffect transition="in" filter="wipe(left)">
                                      <p:cBhvr>
                                        <p:cTn id="22" dur="500"/>
                                        <p:tgtEl>
                                          <p:spTgt spid="1536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364">
                                            <p:txEl>
                                              <p:pRg st="3" end="3"/>
                                            </p:txEl>
                                          </p:spTgt>
                                        </p:tgtEl>
                                        <p:attrNameLst>
                                          <p:attrName>style.visibility</p:attrName>
                                        </p:attrNameLst>
                                      </p:cBhvr>
                                      <p:to>
                                        <p:strVal val="visible"/>
                                      </p:to>
                                    </p:set>
                                    <p:animEffect transition="in" filter="wipe(left)">
                                      <p:cBhvr>
                                        <p:cTn id="27" dur="500"/>
                                        <p:tgtEl>
                                          <p:spTgt spid="15364">
                                            <p:txEl>
                                              <p:pRg st="3" end="3"/>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365">
                                            <p:bg/>
                                          </p:spTgt>
                                        </p:tgtEl>
                                        <p:attrNameLst>
                                          <p:attrName>style.visibility</p:attrName>
                                        </p:attrNameLst>
                                      </p:cBhvr>
                                      <p:to>
                                        <p:strVal val="visible"/>
                                      </p:to>
                                    </p:set>
                                    <p:animEffect transition="in" filter="wipe(left)">
                                      <p:cBhvr>
                                        <p:cTn id="30" dur="500"/>
                                        <p:tgtEl>
                                          <p:spTgt spid="15365">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365">
                                            <p:txEl>
                                              <p:pRg st="0" end="0"/>
                                            </p:txEl>
                                          </p:spTgt>
                                        </p:tgtEl>
                                        <p:attrNameLst>
                                          <p:attrName>style.visibility</p:attrName>
                                        </p:attrNameLst>
                                      </p:cBhvr>
                                      <p:to>
                                        <p:strVal val="visible"/>
                                      </p:to>
                                    </p:set>
                                    <p:animEffect transition="in" filter="wipe(left)">
                                      <p:cBhvr>
                                        <p:cTn id="35" dur="500"/>
                                        <p:tgtEl>
                                          <p:spTgt spid="1536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365">
                                            <p:txEl>
                                              <p:pRg st="1" end="1"/>
                                            </p:txEl>
                                          </p:spTgt>
                                        </p:tgtEl>
                                        <p:attrNameLst>
                                          <p:attrName>style.visibility</p:attrName>
                                        </p:attrNameLst>
                                      </p:cBhvr>
                                      <p:to>
                                        <p:strVal val="visible"/>
                                      </p:to>
                                    </p:set>
                                    <p:animEffect transition="in" filter="wipe(left)">
                                      <p:cBhvr>
                                        <p:cTn id="40" dur="500"/>
                                        <p:tgtEl>
                                          <p:spTgt spid="1536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365">
                                            <p:txEl>
                                              <p:pRg st="2" end="2"/>
                                            </p:txEl>
                                          </p:spTgt>
                                        </p:tgtEl>
                                        <p:attrNameLst>
                                          <p:attrName>style.visibility</p:attrName>
                                        </p:attrNameLst>
                                      </p:cBhvr>
                                      <p:to>
                                        <p:strVal val="visible"/>
                                      </p:to>
                                    </p:set>
                                    <p:animEffect transition="in" filter="wipe(left)">
                                      <p:cBhvr>
                                        <p:cTn id="45" dur="500"/>
                                        <p:tgtEl>
                                          <p:spTgt spid="1536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365">
                                            <p:txEl>
                                              <p:pRg st="3" end="3"/>
                                            </p:txEl>
                                          </p:spTgt>
                                        </p:tgtEl>
                                        <p:attrNameLst>
                                          <p:attrName>style.visibility</p:attrName>
                                        </p:attrNameLst>
                                      </p:cBhvr>
                                      <p:to>
                                        <p:strVal val="visible"/>
                                      </p:to>
                                    </p:set>
                                    <p:animEffect transition="in" filter="wipe(left)">
                                      <p:cBhvr>
                                        <p:cTn id="50" dur="500"/>
                                        <p:tgtEl>
                                          <p:spTgt spid="15365">
                                            <p:txEl>
                                              <p:pRg st="3" end="3"/>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left)">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nimBg="1"/>
      <p:bldP spid="15365" grpId="0" build="p" animBg="1"/>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29</a:t>
            </a:fld>
            <a:endParaRPr lang="en-US" altLang="en-US"/>
          </a:p>
        </p:txBody>
      </p:sp>
      <p:graphicFrame>
        <p:nvGraphicFramePr>
          <p:cNvPr id="7" name="Diagram 6"/>
          <p:cNvGraphicFramePr/>
          <p:nvPr>
            <p:extLst>
              <p:ext uri="{D42A27DB-BD31-4B8C-83A1-F6EECF244321}">
                <p14:modId xmlns:p14="http://schemas.microsoft.com/office/powerpoint/2010/main" val="427845102"/>
              </p:ext>
            </p:extLst>
          </p:nvPr>
        </p:nvGraphicFramePr>
        <p:xfrm>
          <a:off x="457200" y="304800"/>
          <a:ext cx="83058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35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CC38FB5F-B3AA-4A9F-9081-E8C669FD7B5A}"/>
                                            </p:graphicEl>
                                          </p:spTgt>
                                        </p:tgtEl>
                                        <p:attrNameLst>
                                          <p:attrName>style.visibility</p:attrName>
                                        </p:attrNameLst>
                                      </p:cBhvr>
                                      <p:to>
                                        <p:strVal val="visible"/>
                                      </p:to>
                                    </p:set>
                                    <p:animEffect transition="in" filter="wipe(left)">
                                      <p:cBhvr>
                                        <p:cTn id="7" dur="500"/>
                                        <p:tgtEl>
                                          <p:spTgt spid="7">
                                            <p:graphicEl>
                                              <a:dgm id="{CC38FB5F-B3AA-4A9F-9081-E8C669FD7B5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CD0AA587-22C6-4E2B-BF10-71D8328E586B}"/>
                                            </p:graphicEl>
                                          </p:spTgt>
                                        </p:tgtEl>
                                        <p:attrNameLst>
                                          <p:attrName>style.visibility</p:attrName>
                                        </p:attrNameLst>
                                      </p:cBhvr>
                                      <p:to>
                                        <p:strVal val="visible"/>
                                      </p:to>
                                    </p:set>
                                    <p:animEffect transition="in" filter="wipe(left)">
                                      <p:cBhvr>
                                        <p:cTn id="10" dur="500"/>
                                        <p:tgtEl>
                                          <p:spTgt spid="7">
                                            <p:graphicEl>
                                              <a:dgm id="{CD0AA587-22C6-4E2B-BF10-71D8328E586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graphicEl>
                                              <a:dgm id="{89B10DE5-C85D-4F65-960C-E23AA0BA9997}"/>
                                            </p:graphicEl>
                                          </p:spTgt>
                                        </p:tgtEl>
                                        <p:attrNameLst>
                                          <p:attrName>style.visibility</p:attrName>
                                        </p:attrNameLst>
                                      </p:cBhvr>
                                      <p:to>
                                        <p:strVal val="visible"/>
                                      </p:to>
                                    </p:set>
                                    <p:animEffect transition="in" filter="wipe(left)">
                                      <p:cBhvr>
                                        <p:cTn id="15" dur="500"/>
                                        <p:tgtEl>
                                          <p:spTgt spid="7">
                                            <p:graphicEl>
                                              <a:dgm id="{89B10DE5-C85D-4F65-960C-E23AA0BA9997}"/>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graphicEl>
                                              <a:dgm id="{83D846E8-295D-46F6-97DF-7F53A77D388F}"/>
                                            </p:graphicEl>
                                          </p:spTgt>
                                        </p:tgtEl>
                                        <p:attrNameLst>
                                          <p:attrName>style.visibility</p:attrName>
                                        </p:attrNameLst>
                                      </p:cBhvr>
                                      <p:to>
                                        <p:strVal val="visible"/>
                                      </p:to>
                                    </p:set>
                                    <p:animEffect transition="in" filter="wipe(left)">
                                      <p:cBhvr>
                                        <p:cTn id="18" dur="500"/>
                                        <p:tgtEl>
                                          <p:spTgt spid="7">
                                            <p:graphicEl>
                                              <a:dgm id="{83D846E8-295D-46F6-97DF-7F53A77D388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graphicEl>
                                              <a:dgm id="{C0715268-0A5F-4D9D-A3CC-42135B3DE366}"/>
                                            </p:graphicEl>
                                          </p:spTgt>
                                        </p:tgtEl>
                                        <p:attrNameLst>
                                          <p:attrName>style.visibility</p:attrName>
                                        </p:attrNameLst>
                                      </p:cBhvr>
                                      <p:to>
                                        <p:strVal val="visible"/>
                                      </p:to>
                                    </p:set>
                                    <p:animEffect transition="in" filter="wipe(left)">
                                      <p:cBhvr>
                                        <p:cTn id="23" dur="500"/>
                                        <p:tgtEl>
                                          <p:spTgt spid="7">
                                            <p:graphicEl>
                                              <a:dgm id="{C0715268-0A5F-4D9D-A3CC-42135B3DE366}"/>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graphicEl>
                                              <a:dgm id="{ABD14307-3FF8-4CD7-A224-58E80D167613}"/>
                                            </p:graphicEl>
                                          </p:spTgt>
                                        </p:tgtEl>
                                        <p:attrNameLst>
                                          <p:attrName>style.visibility</p:attrName>
                                        </p:attrNameLst>
                                      </p:cBhvr>
                                      <p:to>
                                        <p:strVal val="visible"/>
                                      </p:to>
                                    </p:set>
                                    <p:animEffect transition="in" filter="wipe(left)">
                                      <p:cBhvr>
                                        <p:cTn id="26" dur="500"/>
                                        <p:tgtEl>
                                          <p:spTgt spid="7">
                                            <p:graphicEl>
                                              <a:dgm id="{ABD14307-3FF8-4CD7-A224-58E80D1676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CD3452F-3C29-4A34-9740-C80F18A41D07}" type="slidenum">
              <a:rPr lang="en-US" altLang="en-US" smtClean="0"/>
              <a:pPr>
                <a:defRPr/>
              </a:pPr>
              <a:t>3</a:t>
            </a:fld>
            <a:endParaRPr lang="en-US" altLang="en-US"/>
          </a:p>
        </p:txBody>
      </p:sp>
      <p:sp>
        <p:nvSpPr>
          <p:cNvPr id="7" name="TextBox 20"/>
          <p:cNvSpPr txBox="1"/>
          <p:nvPr/>
        </p:nvSpPr>
        <p:spPr>
          <a:xfrm>
            <a:off x="990600" y="557213"/>
            <a:ext cx="7543800" cy="36988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a:spAutoFit/>
          </a:bodyPr>
          <a:lstStyle/>
          <a:p>
            <a:pPr eaLnBrk="1" fontAlgn="auto" hangingPunct="1">
              <a:spcAft>
                <a:spcPts val="0"/>
              </a:spcAft>
              <a:defRPr/>
            </a:pPr>
            <a:r>
              <a:rPr lang="en-US" sz="2400" b="1" dirty="0">
                <a:solidFill>
                  <a:srgbClr val="070244"/>
                </a:solidFill>
                <a:latin typeface="Arial" panose="020B0604020202020204" pitchFamily="34" charset="0"/>
                <a:cs typeface="Arial" pitchFamily="34" charset="0"/>
              </a:rPr>
              <a:t>B. </a:t>
            </a:r>
            <a:r>
              <a:rPr lang="en-US" sz="2400" b="1" dirty="0">
                <a:solidFill>
                  <a:schemeClr val="tx1"/>
                </a:solidFill>
                <a:latin typeface="Arial" panose="020B0604020202020204" pitchFamily="34" charset="0"/>
                <a:cs typeface="Arial" panose="020B0604020202020204" pitchFamily="34" charset="0"/>
              </a:rPr>
              <a:t>HƯỚNG DẪN TỔ CHỨC HOẠT ĐỘNG GDPT VĐ</a:t>
            </a:r>
          </a:p>
        </p:txBody>
      </p:sp>
      <p:graphicFrame>
        <p:nvGraphicFramePr>
          <p:cNvPr id="9" name="Diagram 8"/>
          <p:cNvGraphicFramePr/>
          <p:nvPr>
            <p:extLst>
              <p:ext uri="{D42A27DB-BD31-4B8C-83A1-F6EECF244321}">
                <p14:modId xmlns:p14="http://schemas.microsoft.com/office/powerpoint/2010/main" val="2856723605"/>
              </p:ext>
            </p:extLst>
          </p:nvPr>
        </p:nvGraphicFramePr>
        <p:xfrm>
          <a:off x="419100" y="1219200"/>
          <a:ext cx="81153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graphicEl>
                                              <a:dgm id="{71FE6236-662D-4BDE-ABE2-C125AF2D4DFB}"/>
                                            </p:graphicEl>
                                          </p:spTgt>
                                        </p:tgtEl>
                                        <p:attrNameLst>
                                          <p:attrName>style.visibility</p:attrName>
                                        </p:attrNameLst>
                                      </p:cBhvr>
                                      <p:to>
                                        <p:strVal val="visible"/>
                                      </p:to>
                                    </p:set>
                                    <p:animEffect transition="in" filter="wipe(left)">
                                      <p:cBhvr>
                                        <p:cTn id="17" dur="500"/>
                                        <p:tgtEl>
                                          <p:spTgt spid="9">
                                            <p:graphicEl>
                                              <a:dgm id="{71FE6236-662D-4BDE-ABE2-C125AF2D4DFB}"/>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graphicEl>
                                              <a:dgm id="{914ACFC9-0A02-4D71-A513-F83D86B9081A}"/>
                                            </p:graphicEl>
                                          </p:spTgt>
                                        </p:tgtEl>
                                        <p:attrNameLst>
                                          <p:attrName>style.visibility</p:attrName>
                                        </p:attrNameLst>
                                      </p:cBhvr>
                                      <p:to>
                                        <p:strVal val="visible"/>
                                      </p:to>
                                    </p:set>
                                    <p:animEffect transition="in" filter="wipe(left)">
                                      <p:cBhvr>
                                        <p:cTn id="20" dur="500"/>
                                        <p:tgtEl>
                                          <p:spTgt spid="9">
                                            <p:graphicEl>
                                              <a:dgm id="{914ACFC9-0A02-4D71-A513-F83D86B9081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graphicEl>
                                              <a:dgm id="{99FD1A1D-3E34-4C86-8717-2FF5464B4259}"/>
                                            </p:graphicEl>
                                          </p:spTgt>
                                        </p:tgtEl>
                                        <p:attrNameLst>
                                          <p:attrName>style.visibility</p:attrName>
                                        </p:attrNameLst>
                                      </p:cBhvr>
                                      <p:to>
                                        <p:strVal val="visible"/>
                                      </p:to>
                                    </p:set>
                                    <p:animEffect transition="in" filter="wipe(left)">
                                      <p:cBhvr>
                                        <p:cTn id="25" dur="500"/>
                                        <p:tgtEl>
                                          <p:spTgt spid="9">
                                            <p:graphicEl>
                                              <a:dgm id="{99FD1A1D-3E34-4C86-8717-2FF5464B4259}"/>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graphicEl>
                                              <a:dgm id="{2C106541-121A-4ED2-A973-490DAC44D0B8}"/>
                                            </p:graphicEl>
                                          </p:spTgt>
                                        </p:tgtEl>
                                        <p:attrNameLst>
                                          <p:attrName>style.visibility</p:attrName>
                                        </p:attrNameLst>
                                      </p:cBhvr>
                                      <p:to>
                                        <p:strVal val="visible"/>
                                      </p:to>
                                    </p:set>
                                    <p:animEffect transition="in" filter="wipe(left)">
                                      <p:cBhvr>
                                        <p:cTn id="28" dur="500"/>
                                        <p:tgtEl>
                                          <p:spTgt spid="9">
                                            <p:graphicEl>
                                              <a:dgm id="{2C106541-121A-4ED2-A973-490DAC44D0B8}"/>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graphicEl>
                                              <a:dgm id="{9BE46EE9-BCA8-4735-9D15-D885B4F7330E}"/>
                                            </p:graphicEl>
                                          </p:spTgt>
                                        </p:tgtEl>
                                        <p:attrNameLst>
                                          <p:attrName>style.visibility</p:attrName>
                                        </p:attrNameLst>
                                      </p:cBhvr>
                                      <p:to>
                                        <p:strVal val="visible"/>
                                      </p:to>
                                    </p:set>
                                    <p:animEffect transition="in" filter="wipe(left)">
                                      <p:cBhvr>
                                        <p:cTn id="31" dur="500"/>
                                        <p:tgtEl>
                                          <p:spTgt spid="9">
                                            <p:graphicEl>
                                              <a:dgm id="{9BE46EE9-BCA8-4735-9D15-D885B4F7330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graphicEl>
                                              <a:dgm id="{3BDC7139-FA58-4880-BFF5-B9616978198C}"/>
                                            </p:graphicEl>
                                          </p:spTgt>
                                        </p:tgtEl>
                                        <p:attrNameLst>
                                          <p:attrName>style.visibility</p:attrName>
                                        </p:attrNameLst>
                                      </p:cBhvr>
                                      <p:to>
                                        <p:strVal val="visible"/>
                                      </p:to>
                                    </p:set>
                                    <p:animEffect transition="in" filter="wipe(left)">
                                      <p:cBhvr>
                                        <p:cTn id="34" dur="500"/>
                                        <p:tgtEl>
                                          <p:spTgt spid="9">
                                            <p:graphicEl>
                                              <a:dgm id="{3BDC7139-FA58-4880-BFF5-B9616978198C}"/>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graphicEl>
                                              <a:dgm id="{DE6225FB-A672-4DB7-8BC1-2A2A78C53F4E}"/>
                                            </p:graphicEl>
                                          </p:spTgt>
                                        </p:tgtEl>
                                        <p:attrNameLst>
                                          <p:attrName>style.visibility</p:attrName>
                                        </p:attrNameLst>
                                      </p:cBhvr>
                                      <p:to>
                                        <p:strVal val="visible"/>
                                      </p:to>
                                    </p:set>
                                    <p:animEffect transition="in" filter="wipe(left)">
                                      <p:cBhvr>
                                        <p:cTn id="37" dur="500"/>
                                        <p:tgtEl>
                                          <p:spTgt spid="9">
                                            <p:graphicEl>
                                              <a:dgm id="{DE6225FB-A672-4DB7-8BC1-2A2A78C53F4E}"/>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graphicEl>
                                              <a:dgm id="{F27D82E8-5217-452F-B2B6-AAC035F70CEE}"/>
                                            </p:graphicEl>
                                          </p:spTgt>
                                        </p:tgtEl>
                                        <p:attrNameLst>
                                          <p:attrName>style.visibility</p:attrName>
                                        </p:attrNameLst>
                                      </p:cBhvr>
                                      <p:to>
                                        <p:strVal val="visible"/>
                                      </p:to>
                                    </p:set>
                                    <p:animEffect transition="in" filter="wipe(left)">
                                      <p:cBhvr>
                                        <p:cTn id="40" dur="500"/>
                                        <p:tgtEl>
                                          <p:spTgt spid="9">
                                            <p:graphicEl>
                                              <a:dgm id="{F27D82E8-5217-452F-B2B6-AAC035F70CEE}"/>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
                                            <p:graphicEl>
                                              <a:dgm id="{25F78102-57D9-41E1-903D-9BB07EEB5727}"/>
                                            </p:graphicEl>
                                          </p:spTgt>
                                        </p:tgtEl>
                                        <p:attrNameLst>
                                          <p:attrName>style.visibility</p:attrName>
                                        </p:attrNameLst>
                                      </p:cBhvr>
                                      <p:to>
                                        <p:strVal val="visible"/>
                                      </p:to>
                                    </p:set>
                                    <p:animEffect transition="in" filter="wipe(left)">
                                      <p:cBhvr>
                                        <p:cTn id="43" dur="500"/>
                                        <p:tgtEl>
                                          <p:spTgt spid="9">
                                            <p:graphicEl>
                                              <a:dgm id="{25F78102-57D9-41E1-903D-9BB07EEB5727}"/>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
                                            <p:graphicEl>
                                              <a:dgm id="{0BD7B56E-43A8-417E-89F7-782723753805}"/>
                                            </p:graphicEl>
                                          </p:spTgt>
                                        </p:tgtEl>
                                        <p:attrNameLst>
                                          <p:attrName>style.visibility</p:attrName>
                                        </p:attrNameLst>
                                      </p:cBhvr>
                                      <p:to>
                                        <p:strVal val="visible"/>
                                      </p:to>
                                    </p:set>
                                    <p:animEffect transition="in" filter="wipe(left)">
                                      <p:cBhvr>
                                        <p:cTn id="46" dur="500"/>
                                        <p:tgtEl>
                                          <p:spTgt spid="9">
                                            <p:graphicEl>
                                              <a:dgm id="{0BD7B56E-43A8-417E-89F7-782723753805}"/>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
                                            <p:graphicEl>
                                              <a:dgm id="{B8B35C03-1032-4269-92B3-2F7BF4AAA960}"/>
                                            </p:graphicEl>
                                          </p:spTgt>
                                        </p:tgtEl>
                                        <p:attrNameLst>
                                          <p:attrName>style.visibility</p:attrName>
                                        </p:attrNameLst>
                                      </p:cBhvr>
                                      <p:to>
                                        <p:strVal val="visible"/>
                                      </p:to>
                                    </p:set>
                                    <p:animEffect transition="in" filter="wipe(left)">
                                      <p:cBhvr>
                                        <p:cTn id="49" dur="500"/>
                                        <p:tgtEl>
                                          <p:spTgt spid="9">
                                            <p:graphicEl>
                                              <a:dgm id="{B8B35C03-1032-4269-92B3-2F7BF4AAA96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graphicEl>
                                              <a:dgm id="{D51F3CF6-DFB0-42C0-BA36-731071559602}"/>
                                            </p:graphicEl>
                                          </p:spTgt>
                                        </p:tgtEl>
                                        <p:attrNameLst>
                                          <p:attrName>style.visibility</p:attrName>
                                        </p:attrNameLst>
                                      </p:cBhvr>
                                      <p:to>
                                        <p:strVal val="visible"/>
                                      </p:to>
                                    </p:set>
                                    <p:animEffect transition="in" filter="wipe(left)">
                                      <p:cBhvr>
                                        <p:cTn id="54" dur="500"/>
                                        <p:tgtEl>
                                          <p:spTgt spid="9">
                                            <p:graphicEl>
                                              <a:dgm id="{D51F3CF6-DFB0-42C0-BA36-731071559602}"/>
                                            </p:graphic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9">
                                            <p:graphicEl>
                                              <a:dgm id="{00A69C14-DE86-4A3D-AF57-846A6F9AE6A3}"/>
                                            </p:graphicEl>
                                          </p:spTgt>
                                        </p:tgtEl>
                                        <p:attrNameLst>
                                          <p:attrName>style.visibility</p:attrName>
                                        </p:attrNameLst>
                                      </p:cBhvr>
                                      <p:to>
                                        <p:strVal val="visible"/>
                                      </p:to>
                                    </p:set>
                                    <p:animEffect transition="in" filter="wipe(left)">
                                      <p:cBhvr>
                                        <p:cTn id="57" dur="500"/>
                                        <p:tgtEl>
                                          <p:spTgt spid="9">
                                            <p:graphicEl>
                                              <a:dgm id="{00A69C14-DE86-4A3D-AF57-846A6F9AE6A3}"/>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
                                            <p:graphicEl>
                                              <a:dgm id="{314C6BF1-9DB2-4857-BBC6-D57FBA2A5D51}"/>
                                            </p:graphicEl>
                                          </p:spTgt>
                                        </p:tgtEl>
                                        <p:attrNameLst>
                                          <p:attrName>style.visibility</p:attrName>
                                        </p:attrNameLst>
                                      </p:cBhvr>
                                      <p:to>
                                        <p:strVal val="visible"/>
                                      </p:to>
                                    </p:set>
                                    <p:animEffect transition="in" filter="wipe(left)">
                                      <p:cBhvr>
                                        <p:cTn id="60" dur="500"/>
                                        <p:tgtEl>
                                          <p:spTgt spid="9">
                                            <p:graphicEl>
                                              <a:dgm id="{314C6BF1-9DB2-4857-BBC6-D57FBA2A5D51}"/>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
                                            <p:graphicEl>
                                              <a:dgm id="{9EB6859F-CC8D-403E-AC74-E00FEA2D7CA9}"/>
                                            </p:graphicEl>
                                          </p:spTgt>
                                        </p:tgtEl>
                                        <p:attrNameLst>
                                          <p:attrName>style.visibility</p:attrName>
                                        </p:attrNameLst>
                                      </p:cBhvr>
                                      <p:to>
                                        <p:strVal val="visible"/>
                                      </p:to>
                                    </p:set>
                                    <p:animEffect transition="in" filter="wipe(left)">
                                      <p:cBhvr>
                                        <p:cTn id="63" dur="500"/>
                                        <p:tgtEl>
                                          <p:spTgt spid="9">
                                            <p:graphicEl>
                                              <a:dgm id="{9EB6859F-CC8D-403E-AC74-E00FEA2D7CA9}"/>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9">
                                            <p:graphicEl>
                                              <a:dgm id="{B2C2DA05-4754-4015-895F-D5416DFD976C}"/>
                                            </p:graphicEl>
                                          </p:spTgt>
                                        </p:tgtEl>
                                        <p:attrNameLst>
                                          <p:attrName>style.visibility</p:attrName>
                                        </p:attrNameLst>
                                      </p:cBhvr>
                                      <p:to>
                                        <p:strVal val="visible"/>
                                      </p:to>
                                    </p:set>
                                    <p:animEffect transition="in" filter="wipe(left)">
                                      <p:cBhvr>
                                        <p:cTn id="66" dur="500"/>
                                        <p:tgtEl>
                                          <p:spTgt spid="9">
                                            <p:graphicEl>
                                              <a:dgm id="{B2C2DA05-4754-4015-895F-D5416DFD976C}"/>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9">
                                            <p:graphicEl>
                                              <a:dgm id="{6947D3AE-EFBC-4F96-BF5B-96C3F48FC470}"/>
                                            </p:graphicEl>
                                          </p:spTgt>
                                        </p:tgtEl>
                                        <p:attrNameLst>
                                          <p:attrName>style.visibility</p:attrName>
                                        </p:attrNameLst>
                                      </p:cBhvr>
                                      <p:to>
                                        <p:strVal val="visible"/>
                                      </p:to>
                                    </p:set>
                                    <p:animEffect transition="in" filter="wipe(left)">
                                      <p:cBhvr>
                                        <p:cTn id="69" dur="500"/>
                                        <p:tgtEl>
                                          <p:spTgt spid="9">
                                            <p:graphicEl>
                                              <a:dgm id="{6947D3AE-EFBC-4F96-BF5B-96C3F48FC47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Graphic spid="9" grpId="0">
        <p:bldSub>
          <a:bldDgm bld="lvlAtOnc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9794"/>
            <a:ext cx="8229600" cy="2667000"/>
          </a:xfrm>
        </p:spPr>
        <p:txBody>
          <a:bodyPr rtlCol="0">
            <a:normAutofit/>
          </a:bodyPr>
          <a:lstStyle/>
          <a:p>
            <a:pPr algn="just" eaLnBrk="1" fontAlgn="auto" hangingPunct="1">
              <a:spcAft>
                <a:spcPts val="0"/>
              </a:spcAft>
              <a:defRPr/>
            </a:pPr>
            <a:br>
              <a:rPr lang="en-US" sz="3200" b="1" dirty="0">
                <a:solidFill>
                  <a:srgbClr val="FF0000"/>
                </a:solidFill>
                <a:latin typeface="Arial" panose="020B0604020202020204" pitchFamily="34" charset="0"/>
                <a:cs typeface="Arial" panose="020B0604020202020204" pitchFamily="34" charset="0"/>
              </a:rPr>
            </a:b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mục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nội</a:t>
            </a:r>
            <a:r>
              <a:rPr lang="en-US" sz="3200" b="1" dirty="0">
                <a:solidFill>
                  <a:srgbClr val="FF0000"/>
                </a:solidFill>
                <a:latin typeface="Arial" panose="020B0604020202020204" pitchFamily="34" charset="0"/>
                <a:cs typeface="Arial" panose="020B0604020202020204" pitchFamily="34" charset="0"/>
              </a:rPr>
              <a:t> dung </a:t>
            </a:r>
            <a:r>
              <a:rPr lang="en-US" sz="3200" b="1" dirty="0" err="1">
                <a:solidFill>
                  <a:srgbClr val="FF0000"/>
                </a:solidFill>
                <a:latin typeface="Arial" panose="020B0604020202020204" pitchFamily="34" charset="0"/>
                <a:cs typeface="Arial" panose="020B0604020202020204" pitchFamily="34" charset="0"/>
              </a:rPr>
              <a:t>sẽ</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GV</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xây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dựng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cụ</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hóa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trẻ</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thực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hiện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theo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tuổi</a:t>
            </a:r>
            <a:r>
              <a:rPr lang="en-US" sz="3200" b="1" dirty="0">
                <a:solidFill>
                  <a:srgbClr val="FF000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pPr>
              <a:defRPr/>
            </a:pPr>
            <a:fld id="{F791D210-CCD0-423B-99FE-E24A57F9A0F8}" type="slidenum">
              <a:rPr lang="en-US" altLang="en-US"/>
              <a:pPr>
                <a:defRPr/>
              </a:pPr>
              <a:t>30</a:t>
            </a:fld>
            <a:endParaRPr lang="en-US" altLang="en-US"/>
          </a:p>
        </p:txBody>
      </p:sp>
      <p:sp>
        <p:nvSpPr>
          <p:cNvPr id="3" name="Rectangle 2"/>
          <p:cNvSpPr/>
          <p:nvPr/>
        </p:nvSpPr>
        <p:spPr>
          <a:xfrm>
            <a:off x="990600" y="1483042"/>
            <a:ext cx="4572000" cy="1077218"/>
          </a:xfrm>
          <a:prstGeom prst="rect">
            <a:avLst/>
          </a:prstGeom>
        </p:spPr>
        <p:txBody>
          <a:bodyPr>
            <a:spAutoFit/>
          </a:bodyPr>
          <a:lstStyle/>
          <a:p>
            <a:r>
              <a:rPr lang="en-US" sz="3200" b="1" dirty="0" err="1">
                <a:solidFill>
                  <a:srgbClr val="FF0000"/>
                </a:solidFill>
                <a:latin typeface="Arial" panose="020B0604020202020204" pitchFamily="34" charset="0"/>
                <a:cs typeface="Arial" panose="020B0604020202020204" pitchFamily="34" charset="0"/>
              </a:rPr>
              <a:t>Lưu</a:t>
            </a:r>
            <a:r>
              <a:rPr lang="en-US" sz="3200" b="1" dirty="0">
                <a:solidFill>
                  <a:srgbClr val="FF0000"/>
                </a:solidFill>
                <a:latin typeface="Arial" panose="020B0604020202020204" pitchFamily="34" charset="0"/>
                <a:cs typeface="Arial" panose="020B0604020202020204" pitchFamily="34" charset="0"/>
              </a:rPr>
              <a:t> ý: </a:t>
            </a:r>
            <a:br>
              <a:rPr lang="en-US" sz="3200" b="1" dirty="0">
                <a:solidFill>
                  <a:srgbClr val="FF0000"/>
                </a:solidFill>
                <a:latin typeface="Arial" panose="020B0604020202020204" pitchFamily="34" charset="0"/>
                <a:cs typeface="Arial" panose="020B0604020202020204" pitchFamily="34" charset="0"/>
              </a:rPr>
            </a:br>
            <a:endParaRPr lang="en-US" sz="3200" b="1" dirty="0"/>
          </a:p>
        </p:txBody>
      </p:sp>
    </p:spTree>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C967C09-FF93-4EE9-BF72-E2487A5D4301}" type="slidenum">
              <a:rPr lang="en-US" altLang="en-US" smtClean="0"/>
              <a:pPr>
                <a:defRPr/>
              </a:pPr>
              <a:t>31</a:t>
            </a:fld>
            <a:endParaRPr lang="en-US" altLang="en-US"/>
          </a:p>
        </p:txBody>
      </p:sp>
      <p:graphicFrame>
        <p:nvGraphicFramePr>
          <p:cNvPr id="6" name="Diagram 5"/>
          <p:cNvGraphicFramePr/>
          <p:nvPr>
            <p:extLst>
              <p:ext uri="{D42A27DB-BD31-4B8C-83A1-F6EECF244321}">
                <p14:modId xmlns:p14="http://schemas.microsoft.com/office/powerpoint/2010/main" val="2030970776"/>
              </p:ext>
            </p:extLst>
          </p:nvPr>
        </p:nvGraphicFramePr>
        <p:xfrm>
          <a:off x="16764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9175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sz="3000" b="1" dirty="0">
                <a:solidFill>
                  <a:srgbClr val="0000FF"/>
                </a:solidFill>
                <a:latin typeface="Arial" charset="0"/>
                <a:cs typeface="Arial" charset="0"/>
              </a:rPr>
              <a:t>2. </a:t>
            </a:r>
            <a:r>
              <a:rPr lang="en-US" altLang="en-US" sz="3000" b="1" dirty="0" err="1">
                <a:solidFill>
                  <a:srgbClr val="0000FF"/>
                </a:solidFill>
                <a:latin typeface="Arial" charset="0"/>
                <a:cs typeface="Arial" charset="0"/>
              </a:rPr>
              <a:t>Cấu</a:t>
            </a:r>
            <a:r>
              <a:rPr lang="en-US" altLang="en-US" sz="3000" b="1" dirty="0">
                <a:solidFill>
                  <a:srgbClr val="0000FF"/>
                </a:solidFill>
                <a:latin typeface="Arial" charset="0"/>
                <a:cs typeface="Arial" charset="0"/>
              </a:rPr>
              <a:t> </a:t>
            </a:r>
            <a:r>
              <a:rPr lang="en-US" altLang="en-US" sz="3000" b="1" dirty="0" err="1">
                <a:solidFill>
                  <a:srgbClr val="0000FF"/>
                </a:solidFill>
                <a:latin typeface="Arial" charset="0"/>
                <a:cs typeface="Arial" charset="0"/>
              </a:rPr>
              <a:t>trúc</a:t>
            </a:r>
            <a:r>
              <a:rPr lang="en-US" altLang="en-US" sz="3000" b="1" dirty="0">
                <a:solidFill>
                  <a:srgbClr val="0000FF"/>
                </a:solidFill>
                <a:latin typeface="Arial" charset="0"/>
                <a:cs typeface="Arial" charset="0"/>
              </a:rPr>
              <a:t>, </a:t>
            </a:r>
            <a:r>
              <a:rPr lang="en-US" altLang="en-US" sz="3000" b="1" dirty="0" err="1">
                <a:solidFill>
                  <a:srgbClr val="0000FF"/>
                </a:solidFill>
                <a:latin typeface="Arial" charset="0"/>
                <a:cs typeface="Arial" charset="0"/>
              </a:rPr>
              <a:t>nội</a:t>
            </a:r>
            <a:r>
              <a:rPr lang="en-US" altLang="en-US" sz="3000" b="1" dirty="0">
                <a:solidFill>
                  <a:srgbClr val="0000FF"/>
                </a:solidFill>
                <a:latin typeface="Arial" charset="0"/>
                <a:cs typeface="Arial" charset="0"/>
              </a:rPr>
              <a:t> dung </a:t>
            </a:r>
            <a:r>
              <a:rPr lang="en-US" altLang="en-US" sz="3000" b="1" dirty="0" err="1">
                <a:solidFill>
                  <a:srgbClr val="0000FF"/>
                </a:solidFill>
                <a:latin typeface="Arial" charset="0"/>
                <a:cs typeface="Arial" charset="0"/>
              </a:rPr>
              <a:t>giờ</a:t>
            </a:r>
            <a:r>
              <a:rPr lang="en-US" altLang="en-US" sz="3000" b="1" dirty="0">
                <a:solidFill>
                  <a:srgbClr val="0000FF"/>
                </a:solidFill>
                <a:latin typeface="Arial" charset="0"/>
                <a:cs typeface="Arial" charset="0"/>
              </a:rPr>
              <a:t> </a:t>
            </a:r>
            <a:r>
              <a:rPr lang="en-US" altLang="en-US" sz="3000" b="1" dirty="0" err="1">
                <a:solidFill>
                  <a:srgbClr val="0000FF"/>
                </a:solidFill>
                <a:latin typeface="Arial" charset="0"/>
                <a:cs typeface="Arial" charset="0"/>
              </a:rPr>
              <a:t>học</a:t>
            </a:r>
            <a:r>
              <a:rPr lang="en-US" altLang="en-US" sz="3000" b="1" dirty="0">
                <a:solidFill>
                  <a:srgbClr val="0000FF"/>
                </a:solidFill>
                <a:latin typeface="Arial" charset="0"/>
                <a:cs typeface="Arial" charset="0"/>
              </a:rPr>
              <a:t> GDPTVĐ</a:t>
            </a:r>
          </a:p>
        </p:txBody>
      </p:sp>
      <p:sp>
        <p:nvSpPr>
          <p:cNvPr id="5" name="Slide Number Placeholder 4"/>
          <p:cNvSpPr>
            <a:spLocks noGrp="1"/>
          </p:cNvSpPr>
          <p:nvPr>
            <p:ph type="sldNum" sz="quarter" idx="12"/>
          </p:nvPr>
        </p:nvSpPr>
        <p:spPr/>
        <p:txBody>
          <a:bodyPr/>
          <a:lstStyle/>
          <a:p>
            <a:pPr>
              <a:defRPr/>
            </a:pPr>
            <a:fld id="{547D6057-215D-43F0-A690-27816253CDBF}" type="slidenum">
              <a:rPr lang="en-US" altLang="en-US"/>
              <a:pPr>
                <a:defRPr/>
              </a:pPr>
              <a:t>32</a:t>
            </a:fld>
            <a:endParaRPr lang="en-US" altLang="en-US"/>
          </a:p>
        </p:txBody>
      </p:sp>
      <p:graphicFrame>
        <p:nvGraphicFramePr>
          <p:cNvPr id="3" name="Diagram 2"/>
          <p:cNvGraphicFramePr/>
          <p:nvPr>
            <p:extLst>
              <p:ext uri="{D42A27DB-BD31-4B8C-83A1-F6EECF244321}">
                <p14:modId xmlns:p14="http://schemas.microsoft.com/office/powerpoint/2010/main" val="539910816"/>
              </p:ext>
            </p:extLst>
          </p:nvPr>
        </p:nvGraphicFramePr>
        <p:xfrm>
          <a:off x="457200" y="1397000"/>
          <a:ext cx="8229600"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C619A881-8F16-410F-8E17-1C8927BC2D6B}"/>
                                            </p:graphicEl>
                                          </p:spTgt>
                                        </p:tgtEl>
                                        <p:attrNameLst>
                                          <p:attrName>style.visibility</p:attrName>
                                        </p:attrNameLst>
                                      </p:cBhvr>
                                      <p:to>
                                        <p:strVal val="visible"/>
                                      </p:to>
                                    </p:set>
                                    <p:animEffect transition="in" filter="wipe(left)">
                                      <p:cBhvr>
                                        <p:cTn id="7" dur="500"/>
                                        <p:tgtEl>
                                          <p:spTgt spid="3">
                                            <p:graphicEl>
                                              <a:dgm id="{C619A881-8F16-410F-8E17-1C8927BC2D6B}"/>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53B76D1C-8559-421D-B942-F988C1CD06A2}"/>
                                            </p:graphicEl>
                                          </p:spTgt>
                                        </p:tgtEl>
                                        <p:attrNameLst>
                                          <p:attrName>style.visibility</p:attrName>
                                        </p:attrNameLst>
                                      </p:cBhvr>
                                      <p:to>
                                        <p:strVal val="visible"/>
                                      </p:to>
                                    </p:set>
                                    <p:animEffect transition="in" filter="wipe(left)">
                                      <p:cBhvr>
                                        <p:cTn id="10" dur="500"/>
                                        <p:tgtEl>
                                          <p:spTgt spid="3">
                                            <p:graphicEl>
                                              <a:dgm id="{53B76D1C-8559-421D-B942-F988C1CD06A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7317CE8D-05AD-4D8F-8987-563681576445}"/>
                                            </p:graphicEl>
                                          </p:spTgt>
                                        </p:tgtEl>
                                        <p:attrNameLst>
                                          <p:attrName>style.visibility</p:attrName>
                                        </p:attrNameLst>
                                      </p:cBhvr>
                                      <p:to>
                                        <p:strVal val="visible"/>
                                      </p:to>
                                    </p:set>
                                    <p:animEffect transition="in" filter="wipe(left)">
                                      <p:cBhvr>
                                        <p:cTn id="15" dur="500"/>
                                        <p:tgtEl>
                                          <p:spTgt spid="3">
                                            <p:graphicEl>
                                              <a:dgm id="{7317CE8D-05AD-4D8F-8987-563681576445}"/>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A0E1F27D-D2EC-4F83-AEEC-A8B7F767B3F6}"/>
                                            </p:graphicEl>
                                          </p:spTgt>
                                        </p:tgtEl>
                                        <p:attrNameLst>
                                          <p:attrName>style.visibility</p:attrName>
                                        </p:attrNameLst>
                                      </p:cBhvr>
                                      <p:to>
                                        <p:strVal val="visible"/>
                                      </p:to>
                                    </p:set>
                                    <p:animEffect transition="in" filter="wipe(left)">
                                      <p:cBhvr>
                                        <p:cTn id="18" dur="500"/>
                                        <p:tgtEl>
                                          <p:spTgt spid="3">
                                            <p:graphicEl>
                                              <a:dgm id="{A0E1F27D-D2EC-4F83-AEEC-A8B7F767B3F6}"/>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graphicEl>
                                              <a:dgm id="{B8C9ECFB-B50D-4AD9-9D95-3A5602DC995B}"/>
                                            </p:graphicEl>
                                          </p:spTgt>
                                        </p:tgtEl>
                                        <p:attrNameLst>
                                          <p:attrName>style.visibility</p:attrName>
                                        </p:attrNameLst>
                                      </p:cBhvr>
                                      <p:to>
                                        <p:strVal val="visible"/>
                                      </p:to>
                                    </p:set>
                                    <p:animEffect transition="in" filter="wipe(left)">
                                      <p:cBhvr>
                                        <p:cTn id="21" dur="500"/>
                                        <p:tgtEl>
                                          <p:spTgt spid="3">
                                            <p:graphicEl>
                                              <a:dgm id="{B8C9ECFB-B50D-4AD9-9D95-3A5602DC995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graphicEl>
                                              <a:dgm id="{A0AE0736-FDB9-49C5-B25D-8F1331E1A85F}"/>
                                            </p:graphicEl>
                                          </p:spTgt>
                                        </p:tgtEl>
                                        <p:attrNameLst>
                                          <p:attrName>style.visibility</p:attrName>
                                        </p:attrNameLst>
                                      </p:cBhvr>
                                      <p:to>
                                        <p:strVal val="visible"/>
                                      </p:to>
                                    </p:set>
                                    <p:animEffect transition="in" filter="wipe(left)">
                                      <p:cBhvr>
                                        <p:cTn id="26" dur="500"/>
                                        <p:tgtEl>
                                          <p:spTgt spid="3">
                                            <p:graphicEl>
                                              <a:dgm id="{A0AE0736-FDB9-49C5-B25D-8F1331E1A85F}"/>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graphicEl>
                                              <a:dgm id="{D7E8D213-FC71-4174-B0DB-B915314E2DED}"/>
                                            </p:graphicEl>
                                          </p:spTgt>
                                        </p:tgtEl>
                                        <p:attrNameLst>
                                          <p:attrName>style.visibility</p:attrName>
                                        </p:attrNameLst>
                                      </p:cBhvr>
                                      <p:to>
                                        <p:strVal val="visible"/>
                                      </p:to>
                                    </p:set>
                                    <p:animEffect transition="in" filter="wipe(left)">
                                      <p:cBhvr>
                                        <p:cTn id="29" dur="500"/>
                                        <p:tgtEl>
                                          <p:spTgt spid="3">
                                            <p:graphicEl>
                                              <a:dgm id="{D7E8D213-FC71-4174-B0DB-B915314E2DED}"/>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graphicEl>
                                              <a:dgm id="{9A6F8A11-A049-4461-B984-DD8B969F458A}"/>
                                            </p:graphicEl>
                                          </p:spTgt>
                                        </p:tgtEl>
                                        <p:attrNameLst>
                                          <p:attrName>style.visibility</p:attrName>
                                        </p:attrNameLst>
                                      </p:cBhvr>
                                      <p:to>
                                        <p:strVal val="visible"/>
                                      </p:to>
                                    </p:set>
                                    <p:animEffect transition="in" filter="wipe(left)">
                                      <p:cBhvr>
                                        <p:cTn id="32" dur="500"/>
                                        <p:tgtEl>
                                          <p:spTgt spid="3">
                                            <p:graphicEl>
                                              <a:dgm id="{9A6F8A11-A049-4461-B984-DD8B969F458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graphicEl>
                                              <a:dgm id="{E2E98181-C34C-4C0C-88DB-DBD68C8A52BF}"/>
                                            </p:graphicEl>
                                          </p:spTgt>
                                        </p:tgtEl>
                                        <p:attrNameLst>
                                          <p:attrName>style.visibility</p:attrName>
                                        </p:attrNameLst>
                                      </p:cBhvr>
                                      <p:to>
                                        <p:strVal val="visible"/>
                                      </p:to>
                                    </p:set>
                                    <p:animEffect transition="in" filter="wipe(left)">
                                      <p:cBhvr>
                                        <p:cTn id="37" dur="500"/>
                                        <p:tgtEl>
                                          <p:spTgt spid="3">
                                            <p:graphicEl>
                                              <a:dgm id="{E2E98181-C34C-4C0C-88DB-DBD68C8A52BF}"/>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graphicEl>
                                              <a:dgm id="{69DE152A-D95C-4904-A805-DFCADA7F052F}"/>
                                            </p:graphicEl>
                                          </p:spTgt>
                                        </p:tgtEl>
                                        <p:attrNameLst>
                                          <p:attrName>style.visibility</p:attrName>
                                        </p:attrNameLst>
                                      </p:cBhvr>
                                      <p:to>
                                        <p:strVal val="visible"/>
                                      </p:to>
                                    </p:set>
                                    <p:animEffect transition="in" filter="wipe(left)">
                                      <p:cBhvr>
                                        <p:cTn id="40" dur="500"/>
                                        <p:tgtEl>
                                          <p:spTgt spid="3">
                                            <p:graphicEl>
                                              <a:dgm id="{69DE152A-D95C-4904-A805-DFCADA7F052F}"/>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graphicEl>
                                              <a:dgm id="{C6C4831A-ED1A-4D71-8647-385759677F70}"/>
                                            </p:graphicEl>
                                          </p:spTgt>
                                        </p:tgtEl>
                                        <p:attrNameLst>
                                          <p:attrName>style.visibility</p:attrName>
                                        </p:attrNameLst>
                                      </p:cBhvr>
                                      <p:to>
                                        <p:strVal val="visible"/>
                                      </p:to>
                                    </p:set>
                                    <p:animEffect transition="in" filter="wipe(left)">
                                      <p:cBhvr>
                                        <p:cTn id="43" dur="500"/>
                                        <p:tgtEl>
                                          <p:spTgt spid="3">
                                            <p:graphicEl>
                                              <a:dgm id="{C6C4831A-ED1A-4D71-8647-385759677F7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graphicEl>
                                              <a:dgm id="{2AEE1A4C-EAA0-466D-9E70-6D0BC119C6FD}"/>
                                            </p:graphicEl>
                                          </p:spTgt>
                                        </p:tgtEl>
                                        <p:attrNameLst>
                                          <p:attrName>style.visibility</p:attrName>
                                        </p:attrNameLst>
                                      </p:cBhvr>
                                      <p:to>
                                        <p:strVal val="visible"/>
                                      </p:to>
                                    </p:set>
                                    <p:animEffect transition="in" filter="wipe(left)">
                                      <p:cBhvr>
                                        <p:cTn id="48" dur="500"/>
                                        <p:tgtEl>
                                          <p:spTgt spid="3">
                                            <p:graphicEl>
                                              <a:dgm id="{2AEE1A4C-EAA0-466D-9E70-6D0BC119C6FD}"/>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
                                            <p:graphicEl>
                                              <a:dgm id="{4E2C54CC-4794-4296-8BE7-53931686614D}"/>
                                            </p:graphicEl>
                                          </p:spTgt>
                                        </p:tgtEl>
                                        <p:attrNameLst>
                                          <p:attrName>style.visibility</p:attrName>
                                        </p:attrNameLst>
                                      </p:cBhvr>
                                      <p:to>
                                        <p:strVal val="visible"/>
                                      </p:to>
                                    </p:set>
                                    <p:animEffect transition="in" filter="wipe(left)">
                                      <p:cBhvr>
                                        <p:cTn id="51" dur="500"/>
                                        <p:tgtEl>
                                          <p:spTgt spid="3">
                                            <p:graphicEl>
                                              <a:dgm id="{4E2C54CC-4794-4296-8BE7-53931686614D}"/>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
                                            <p:graphicEl>
                                              <a:dgm id="{9587A66B-BBA7-4C6D-931C-FE7B891BFF5D}"/>
                                            </p:graphicEl>
                                          </p:spTgt>
                                        </p:tgtEl>
                                        <p:attrNameLst>
                                          <p:attrName>style.visibility</p:attrName>
                                        </p:attrNameLst>
                                      </p:cBhvr>
                                      <p:to>
                                        <p:strVal val="visible"/>
                                      </p:to>
                                    </p:set>
                                    <p:animEffect transition="in" filter="wipe(left)">
                                      <p:cBhvr>
                                        <p:cTn id="54" dur="500"/>
                                        <p:tgtEl>
                                          <p:spTgt spid="3">
                                            <p:graphicEl>
                                              <a:dgm id="{9587A66B-BBA7-4C6D-931C-FE7B891BFF5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
                                            <p:graphicEl>
                                              <a:dgm id="{2AB62F60-75C6-4E56-8CE4-7F1D72E1FA7C}"/>
                                            </p:graphicEl>
                                          </p:spTgt>
                                        </p:tgtEl>
                                        <p:attrNameLst>
                                          <p:attrName>style.visibility</p:attrName>
                                        </p:attrNameLst>
                                      </p:cBhvr>
                                      <p:to>
                                        <p:strVal val="visible"/>
                                      </p:to>
                                    </p:set>
                                    <p:animEffect transition="in" filter="wipe(left)">
                                      <p:cBhvr>
                                        <p:cTn id="59" dur="500"/>
                                        <p:tgtEl>
                                          <p:spTgt spid="3">
                                            <p:graphicEl>
                                              <a:dgm id="{2AB62F60-75C6-4E56-8CE4-7F1D72E1FA7C}"/>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
                                            <p:graphicEl>
                                              <a:dgm id="{5CDFC581-DDD4-402D-810C-3A04465E44EA}"/>
                                            </p:graphicEl>
                                          </p:spTgt>
                                        </p:tgtEl>
                                        <p:attrNameLst>
                                          <p:attrName>style.visibility</p:attrName>
                                        </p:attrNameLst>
                                      </p:cBhvr>
                                      <p:to>
                                        <p:strVal val="visible"/>
                                      </p:to>
                                    </p:set>
                                    <p:animEffect transition="in" filter="wipe(left)">
                                      <p:cBhvr>
                                        <p:cTn id="62" dur="500"/>
                                        <p:tgtEl>
                                          <p:spTgt spid="3">
                                            <p:graphicEl>
                                              <a:dgm id="{5CDFC581-DDD4-402D-810C-3A04465E44EA}"/>
                                            </p:graphic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
                                            <p:graphicEl>
                                              <a:dgm id="{E71E531A-8E79-4796-A74C-036E02CF50F7}"/>
                                            </p:graphicEl>
                                          </p:spTgt>
                                        </p:tgtEl>
                                        <p:attrNameLst>
                                          <p:attrName>style.visibility</p:attrName>
                                        </p:attrNameLst>
                                      </p:cBhvr>
                                      <p:to>
                                        <p:strVal val="visible"/>
                                      </p:to>
                                    </p:set>
                                    <p:animEffect transition="in" filter="wipe(left)">
                                      <p:cBhvr>
                                        <p:cTn id="65" dur="500"/>
                                        <p:tgtEl>
                                          <p:spTgt spid="3">
                                            <p:graphicEl>
                                              <a:dgm id="{E71E531A-8E79-4796-A74C-036E02CF50F7}"/>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
                                            <p:graphicEl>
                                              <a:dgm id="{14BCB64F-31E1-4708-BB9E-4BF406F5BA26}"/>
                                            </p:graphicEl>
                                          </p:spTgt>
                                        </p:tgtEl>
                                        <p:attrNameLst>
                                          <p:attrName>style.visibility</p:attrName>
                                        </p:attrNameLst>
                                      </p:cBhvr>
                                      <p:to>
                                        <p:strVal val="visible"/>
                                      </p:to>
                                    </p:set>
                                    <p:animEffect transition="in" filter="wipe(left)">
                                      <p:cBhvr>
                                        <p:cTn id="70" dur="500"/>
                                        <p:tgtEl>
                                          <p:spTgt spid="3">
                                            <p:graphicEl>
                                              <a:dgm id="{14BCB64F-31E1-4708-BB9E-4BF406F5BA26}"/>
                                            </p:graphic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
                                            <p:graphicEl>
                                              <a:dgm id="{C4136098-3C05-4423-AF97-0E75580C7E77}"/>
                                            </p:graphicEl>
                                          </p:spTgt>
                                        </p:tgtEl>
                                        <p:attrNameLst>
                                          <p:attrName>style.visibility</p:attrName>
                                        </p:attrNameLst>
                                      </p:cBhvr>
                                      <p:to>
                                        <p:strVal val="visible"/>
                                      </p:to>
                                    </p:set>
                                    <p:animEffect transition="in" filter="wipe(left)">
                                      <p:cBhvr>
                                        <p:cTn id="73" dur="500"/>
                                        <p:tgtEl>
                                          <p:spTgt spid="3">
                                            <p:graphicEl>
                                              <a:dgm id="{C4136098-3C05-4423-AF97-0E75580C7E77}"/>
                                            </p:graphic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
                                            <p:graphicEl>
                                              <a:dgm id="{076C5E1B-F9FB-4159-8904-808B0955DF81}"/>
                                            </p:graphicEl>
                                          </p:spTgt>
                                        </p:tgtEl>
                                        <p:attrNameLst>
                                          <p:attrName>style.visibility</p:attrName>
                                        </p:attrNameLst>
                                      </p:cBhvr>
                                      <p:to>
                                        <p:strVal val="visible"/>
                                      </p:to>
                                    </p:set>
                                    <p:animEffect transition="in" filter="wipe(left)">
                                      <p:cBhvr>
                                        <p:cTn id="76" dur="500"/>
                                        <p:tgtEl>
                                          <p:spTgt spid="3">
                                            <p:graphicEl>
                                              <a:dgm id="{076C5E1B-F9FB-4159-8904-808B0955DF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609600" y="838200"/>
            <a:ext cx="8229600" cy="5257800"/>
          </a:xfrm>
        </p:spPr>
        <p:txBody>
          <a:bodyPr/>
          <a:lstStyle/>
          <a:p>
            <a:pPr algn="just" defTabSz="173038" eaLnBrk="1" hangingPunct="1">
              <a:lnSpc>
                <a:spcPct val="150000"/>
              </a:lnSpc>
              <a:buFontTx/>
              <a:buChar char="-"/>
            </a:pPr>
            <a:r>
              <a:rPr lang="en-US" altLang="en-US" sz="2400" b="1" dirty="0" err="1">
                <a:latin typeface="Arial" charset="0"/>
                <a:cs typeface="Arial" charset="0"/>
              </a:rPr>
              <a:t>Nhà</a:t>
            </a:r>
            <a:r>
              <a:rPr lang="en-US" altLang="en-US" sz="2400" b="1" dirty="0">
                <a:latin typeface="Arial" charset="0"/>
                <a:cs typeface="Arial" charset="0"/>
              </a:rPr>
              <a:t> </a:t>
            </a:r>
            <a:r>
              <a:rPr lang="en-US" altLang="en-US" sz="2400" b="1" dirty="0" err="1">
                <a:latin typeface="Arial" charset="0"/>
                <a:cs typeface="Arial" charset="0"/>
              </a:rPr>
              <a:t>trẻ</a:t>
            </a:r>
            <a:r>
              <a:rPr lang="en-US" altLang="en-US" sz="2400" b="1" dirty="0">
                <a:latin typeface="Arial" charset="0"/>
                <a:cs typeface="Arial" charset="0"/>
              </a:rPr>
              <a:t>: </a:t>
            </a:r>
            <a:r>
              <a:rPr lang="en-US" altLang="en-US" sz="2400" i="1" dirty="0">
                <a:latin typeface="Arial" charset="0"/>
                <a:cs typeface="Arial" charset="0"/>
              </a:rPr>
              <a:t>(</a:t>
            </a:r>
            <a:r>
              <a:rPr lang="en-US" altLang="en-US" sz="2400" i="1" dirty="0" err="1">
                <a:latin typeface="Arial" charset="0"/>
                <a:cs typeface="Arial" charset="0"/>
              </a:rPr>
              <a:t>Giờ</a:t>
            </a:r>
            <a:r>
              <a:rPr lang="en-US" altLang="en-US" sz="2400" i="1" dirty="0">
                <a:latin typeface="Arial" charset="0"/>
                <a:cs typeface="Arial" charset="0"/>
              </a:rPr>
              <a:t> </a:t>
            </a:r>
            <a:r>
              <a:rPr lang="en-US" altLang="en-US" sz="2400" i="1" dirty="0" err="1">
                <a:latin typeface="Arial" charset="0"/>
                <a:cs typeface="Arial" charset="0"/>
              </a:rPr>
              <a:t>học</a:t>
            </a:r>
            <a:r>
              <a:rPr lang="en-US" altLang="en-US" sz="2400" i="1" dirty="0">
                <a:latin typeface="Arial" charset="0"/>
                <a:cs typeface="Arial" charset="0"/>
              </a:rPr>
              <a:t> </a:t>
            </a:r>
            <a:r>
              <a:rPr lang="en-US" altLang="en-US" sz="2400" i="1" dirty="0" err="1">
                <a:latin typeface="Arial" charset="0"/>
                <a:cs typeface="Arial" charset="0"/>
              </a:rPr>
              <a:t>GDPTVĐ</a:t>
            </a:r>
            <a:r>
              <a:rPr lang="en-US" altLang="en-US" sz="2400" i="1" dirty="0">
                <a:latin typeface="Arial" charset="0"/>
                <a:cs typeface="Arial" charset="0"/>
              </a:rPr>
              <a:t>) </a:t>
            </a:r>
            <a:r>
              <a:rPr lang="en-US" altLang="en-US" sz="2400" i="1" dirty="0" err="1">
                <a:latin typeface="Arial" charset="0"/>
                <a:cs typeface="Arial" charset="0"/>
              </a:rPr>
              <a:t>được</a:t>
            </a:r>
            <a:r>
              <a:rPr lang="en-US" altLang="en-US" sz="2400" i="1" dirty="0">
                <a:latin typeface="Arial" charset="0"/>
                <a:cs typeface="Arial" charset="0"/>
              </a:rPr>
              <a:t> </a:t>
            </a:r>
            <a:r>
              <a:rPr lang="en-US" altLang="en-US" sz="2400" i="1" dirty="0" err="1">
                <a:latin typeface="Arial" charset="0"/>
                <a:cs typeface="Arial" charset="0"/>
              </a:rPr>
              <a:t>gọi</a:t>
            </a:r>
            <a:r>
              <a:rPr lang="en-US" altLang="en-US" sz="2400" i="1" dirty="0">
                <a:latin typeface="Arial" charset="0"/>
                <a:cs typeface="Arial" charset="0"/>
              </a:rPr>
              <a:t> </a:t>
            </a:r>
            <a:r>
              <a:rPr lang="en-US" altLang="en-US" sz="2400" i="1" dirty="0" err="1">
                <a:latin typeface="Arial" charset="0"/>
                <a:cs typeface="Arial" charset="0"/>
              </a:rPr>
              <a:t>là</a:t>
            </a:r>
            <a:r>
              <a:rPr lang="en-US" altLang="en-US" sz="2400" i="1" dirty="0">
                <a:latin typeface="Arial" charset="0"/>
                <a:cs typeface="Arial" charset="0"/>
              </a:rPr>
              <a:t> </a:t>
            </a:r>
            <a:r>
              <a:rPr lang="en-US" altLang="en-US" sz="2800" b="1" dirty="0" err="1">
                <a:solidFill>
                  <a:srgbClr val="FF0000"/>
                </a:solidFill>
                <a:latin typeface="Arial" charset="0"/>
                <a:cs typeface="Arial" charset="0"/>
              </a:rPr>
              <a:t>Giờ</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chơi</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tập</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PTVĐ</a:t>
            </a:r>
            <a:r>
              <a:rPr lang="en-US" altLang="en-US" sz="2800" b="1" dirty="0">
                <a:solidFill>
                  <a:srgbClr val="FF0000"/>
                </a:solidFill>
                <a:latin typeface="Arial" charset="0"/>
                <a:cs typeface="Arial" charset="0"/>
              </a:rPr>
              <a:t>. </a:t>
            </a:r>
            <a:r>
              <a:rPr lang="en-US" altLang="en-US" sz="2400" dirty="0" err="1">
                <a:latin typeface="Arial" charset="0"/>
                <a:cs typeface="Arial" charset="0"/>
              </a:rPr>
              <a:t>Cấu</a:t>
            </a:r>
            <a:r>
              <a:rPr lang="en-US" altLang="en-US" sz="2400" dirty="0">
                <a:latin typeface="Arial" charset="0"/>
                <a:cs typeface="Arial" charset="0"/>
              </a:rPr>
              <a:t> </a:t>
            </a:r>
            <a:r>
              <a:rPr lang="en-US" altLang="en-US" sz="2400" dirty="0" err="1">
                <a:latin typeface="Arial" charset="0"/>
                <a:cs typeface="Arial" charset="0"/>
              </a:rPr>
              <a:t>trúc</a:t>
            </a:r>
            <a:r>
              <a:rPr lang="en-US" altLang="en-US" sz="2400" dirty="0">
                <a:latin typeface="Arial" charset="0"/>
                <a:cs typeface="Arial" charset="0"/>
              </a:rPr>
              <a:t> </a:t>
            </a:r>
            <a:r>
              <a:rPr lang="en-US" altLang="en-US" sz="2400" dirty="0" err="1">
                <a:latin typeface="Arial" charset="0"/>
                <a:cs typeface="Arial" charset="0"/>
              </a:rPr>
              <a:t>giờ</a:t>
            </a:r>
            <a:r>
              <a:rPr lang="en-US" altLang="en-US" sz="2400" dirty="0">
                <a:latin typeface="Arial" charset="0"/>
                <a:cs typeface="Arial" charset="0"/>
              </a:rPr>
              <a:t> </a:t>
            </a:r>
            <a:r>
              <a:rPr lang="en-US" altLang="en-US" sz="2400" dirty="0" err="1">
                <a:latin typeface="Arial" charset="0"/>
                <a:cs typeface="Arial" charset="0"/>
              </a:rPr>
              <a:t>học</a:t>
            </a:r>
            <a:r>
              <a:rPr lang="en-US" altLang="en-US" sz="2400" dirty="0">
                <a:latin typeface="Arial" charset="0"/>
                <a:cs typeface="Arial" charset="0"/>
              </a:rPr>
              <a:t> </a:t>
            </a:r>
            <a:r>
              <a:rPr lang="en-US" altLang="en-US" sz="2400" dirty="0" err="1">
                <a:latin typeface="Arial" charset="0"/>
                <a:cs typeface="Arial" charset="0"/>
              </a:rPr>
              <a:t>GDPTVĐ</a:t>
            </a:r>
            <a:r>
              <a:rPr lang="en-US" altLang="en-US" sz="2400" dirty="0">
                <a:latin typeface="Arial" charset="0"/>
                <a:cs typeface="Arial" charset="0"/>
              </a:rPr>
              <a:t> ở </a:t>
            </a:r>
            <a:r>
              <a:rPr lang="en-US" altLang="en-US" sz="2400" dirty="0" err="1">
                <a:latin typeface="Arial" charset="0"/>
                <a:cs typeface="Arial" charset="0"/>
              </a:rPr>
              <a:t>nhà</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 </a:t>
            </a:r>
            <a:r>
              <a:rPr lang="en-US" altLang="en-US" sz="2400" dirty="0" err="1">
                <a:latin typeface="Arial" charset="0"/>
                <a:cs typeface="Arial" charset="0"/>
              </a:rPr>
              <a:t>từ</a:t>
            </a:r>
            <a:r>
              <a:rPr lang="en-US" altLang="en-US" sz="2400" dirty="0">
                <a:latin typeface="Arial" charset="0"/>
                <a:cs typeface="Arial" charset="0"/>
              </a:rPr>
              <a:t> 6-24 </a:t>
            </a:r>
            <a:r>
              <a:rPr lang="en-US" altLang="en-US" sz="2400" dirty="0" err="1">
                <a:latin typeface="Arial" charset="0"/>
                <a:cs typeface="Arial" charset="0"/>
              </a:rPr>
              <a:t>tháng</a:t>
            </a:r>
            <a:r>
              <a:rPr lang="en-US" altLang="en-US" sz="2400" dirty="0">
                <a:latin typeface="Arial" charset="0"/>
                <a:cs typeface="Arial" charset="0"/>
              </a:rPr>
              <a:t> </a:t>
            </a:r>
            <a:r>
              <a:rPr lang="en-US" altLang="en-US" sz="2400" dirty="0" err="1">
                <a:latin typeface="Arial" charset="0"/>
                <a:cs typeface="Arial" charset="0"/>
              </a:rPr>
              <a:t>chủ</a:t>
            </a:r>
            <a:r>
              <a:rPr lang="en-US" altLang="en-US" sz="2400" dirty="0">
                <a:latin typeface="Arial" charset="0"/>
                <a:cs typeface="Arial" charset="0"/>
              </a:rPr>
              <a:t> </a:t>
            </a:r>
            <a:r>
              <a:rPr lang="en-US" altLang="en-US" sz="2400" dirty="0" err="1">
                <a:latin typeface="Arial" charset="0"/>
                <a:cs typeface="Arial" charset="0"/>
              </a:rPr>
              <a:t>yếu</a:t>
            </a:r>
            <a:r>
              <a:rPr lang="en-US" altLang="en-US" sz="2400" dirty="0">
                <a:latin typeface="Arial" charset="0"/>
                <a:cs typeface="Arial" charset="0"/>
              </a:rPr>
              <a:t> </a:t>
            </a:r>
            <a:r>
              <a:rPr lang="en-US" altLang="en-US" sz="2400" dirty="0" err="1">
                <a:latin typeface="Arial" charset="0"/>
                <a:cs typeface="Arial" charset="0"/>
              </a:rPr>
              <a:t>là</a:t>
            </a:r>
            <a:r>
              <a:rPr lang="en-US" altLang="en-US" sz="2400" dirty="0">
                <a:latin typeface="Arial" charset="0"/>
                <a:cs typeface="Arial" charset="0"/>
              </a:rPr>
              <a:t> </a:t>
            </a:r>
            <a:r>
              <a:rPr lang="en-US" altLang="en-US" sz="2400" b="1" u="sng" dirty="0" err="1">
                <a:solidFill>
                  <a:srgbClr val="FF0000"/>
                </a:solidFill>
                <a:latin typeface="Arial" charset="0"/>
                <a:cs typeface="Arial" charset="0"/>
              </a:rPr>
              <a:t>bài</a:t>
            </a:r>
            <a:r>
              <a:rPr lang="en-US" altLang="en-US" sz="2400" b="1" u="sng" dirty="0">
                <a:solidFill>
                  <a:srgbClr val="FF0000"/>
                </a:solidFill>
                <a:latin typeface="Arial" charset="0"/>
                <a:cs typeface="Arial" charset="0"/>
              </a:rPr>
              <a:t> </a:t>
            </a:r>
            <a:r>
              <a:rPr lang="en-US" altLang="en-US" sz="2400" b="1" u="sng" dirty="0" err="1">
                <a:solidFill>
                  <a:srgbClr val="FF0000"/>
                </a:solidFill>
                <a:latin typeface="Arial" charset="0"/>
                <a:cs typeface="Arial" charset="0"/>
              </a:rPr>
              <a:t>tập</a:t>
            </a:r>
            <a:r>
              <a:rPr lang="en-US" altLang="en-US" sz="2400" b="1" u="sng" dirty="0">
                <a:solidFill>
                  <a:srgbClr val="FF0000"/>
                </a:solidFill>
                <a:latin typeface="Arial" charset="0"/>
                <a:cs typeface="Arial" charset="0"/>
              </a:rPr>
              <a:t> </a:t>
            </a:r>
            <a:r>
              <a:rPr lang="en-US" altLang="en-US" sz="2400" b="1" u="sng" dirty="0" err="1">
                <a:solidFill>
                  <a:srgbClr val="FF0000"/>
                </a:solidFill>
                <a:latin typeface="Arial" charset="0"/>
                <a:cs typeface="Arial" charset="0"/>
              </a:rPr>
              <a:t>thụ</a:t>
            </a:r>
            <a:r>
              <a:rPr lang="en-US" altLang="en-US" sz="2400" b="1" u="sng" dirty="0">
                <a:solidFill>
                  <a:srgbClr val="FF0000"/>
                </a:solidFill>
                <a:latin typeface="Arial" charset="0"/>
                <a:cs typeface="Arial" charset="0"/>
              </a:rPr>
              <a:t> </a:t>
            </a:r>
            <a:r>
              <a:rPr lang="en-US" altLang="en-US" sz="2400" b="1" u="sng" dirty="0" err="1">
                <a:solidFill>
                  <a:srgbClr val="FF0000"/>
                </a:solidFill>
                <a:latin typeface="Arial" charset="0"/>
                <a:cs typeface="Arial" charset="0"/>
              </a:rPr>
              <a:t>động</a:t>
            </a:r>
            <a:r>
              <a:rPr lang="en-US" altLang="en-US" sz="2400" b="1" u="sng" dirty="0">
                <a:solidFill>
                  <a:srgbClr val="FF0000"/>
                </a:solidFill>
                <a:latin typeface="Arial" charset="0"/>
                <a:cs typeface="Arial" charset="0"/>
              </a:rPr>
              <a:t> </a:t>
            </a:r>
            <a:r>
              <a:rPr lang="en-US" altLang="en-US" sz="2400" dirty="0" err="1">
                <a:latin typeface="Arial" charset="0"/>
                <a:cs typeface="Arial" charset="0"/>
              </a:rPr>
              <a:t>và</a:t>
            </a:r>
            <a:r>
              <a:rPr lang="en-US" altLang="en-US" sz="2400" dirty="0">
                <a:latin typeface="Arial" charset="0"/>
                <a:cs typeface="Arial" charset="0"/>
              </a:rPr>
              <a:t> </a:t>
            </a:r>
            <a:r>
              <a:rPr lang="en-US" altLang="en-US" sz="2400" dirty="0" err="1">
                <a:latin typeface="Arial" charset="0"/>
                <a:cs typeface="Arial" charset="0"/>
              </a:rPr>
              <a:t>thường</a:t>
            </a:r>
            <a:r>
              <a:rPr lang="en-US" altLang="en-US" sz="2400" dirty="0">
                <a:latin typeface="Arial" charset="0"/>
                <a:cs typeface="Arial" charset="0"/>
              </a:rPr>
              <a:t> </a:t>
            </a:r>
            <a:r>
              <a:rPr lang="en-US" altLang="en-US" sz="2400" dirty="0" err="1">
                <a:latin typeface="Arial" charset="0"/>
                <a:cs typeface="Arial" charset="0"/>
              </a:rPr>
              <a:t>không</a:t>
            </a:r>
            <a:r>
              <a:rPr lang="en-US" altLang="en-US" sz="2400" dirty="0">
                <a:latin typeface="Arial" charset="0"/>
                <a:cs typeface="Arial" charset="0"/>
              </a:rPr>
              <a:t> </a:t>
            </a:r>
            <a:r>
              <a:rPr lang="en-US" altLang="en-US" sz="2400" dirty="0" err="1">
                <a:latin typeface="Arial" charset="0"/>
                <a:cs typeface="Arial" charset="0"/>
              </a:rPr>
              <a:t>thể</a:t>
            </a:r>
            <a:r>
              <a:rPr lang="en-US" altLang="en-US" sz="2400" dirty="0">
                <a:latin typeface="Arial" charset="0"/>
                <a:cs typeface="Arial" charset="0"/>
              </a:rPr>
              <a:t> </a:t>
            </a:r>
            <a:r>
              <a:rPr lang="en-US" altLang="en-US" sz="2400" dirty="0" err="1">
                <a:latin typeface="Arial" charset="0"/>
                <a:cs typeface="Arial" charset="0"/>
              </a:rPr>
              <a:t>hiện</a:t>
            </a:r>
            <a:r>
              <a:rPr lang="en-US" altLang="en-US" sz="2400" dirty="0">
                <a:latin typeface="Arial" charset="0"/>
                <a:cs typeface="Arial" charset="0"/>
              </a:rPr>
              <a:t> </a:t>
            </a:r>
            <a:r>
              <a:rPr lang="en-US" altLang="en-US" sz="2400" dirty="0" err="1">
                <a:latin typeface="Arial" charset="0"/>
                <a:cs typeface="Arial" charset="0"/>
              </a:rPr>
              <a:t>rõ</a:t>
            </a:r>
            <a:r>
              <a:rPr lang="en-US" altLang="en-US" sz="2400" dirty="0">
                <a:latin typeface="Arial" charset="0"/>
                <a:cs typeface="Arial" charset="0"/>
              </a:rPr>
              <a:t> </a:t>
            </a:r>
            <a:r>
              <a:rPr lang="en-US" altLang="en-US" sz="2400" dirty="0" err="1">
                <a:latin typeface="Arial" charset="0"/>
                <a:cs typeface="Arial" charset="0"/>
              </a:rPr>
              <a:t>các</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a:t>
            </a:r>
            <a:r>
              <a:rPr lang="en-US" altLang="en-US" sz="2400" i="1" dirty="0">
                <a:latin typeface="Arial" charset="0"/>
                <a:cs typeface="Arial" charset="0"/>
              </a:rPr>
              <a:t>(</a:t>
            </a:r>
            <a:r>
              <a:rPr lang="en-US" altLang="en-US" sz="2400" i="1" dirty="0" err="1">
                <a:latin typeface="Arial" charset="0"/>
                <a:cs typeface="Arial" charset="0"/>
              </a:rPr>
              <a:t>KĐ</a:t>
            </a:r>
            <a:r>
              <a:rPr lang="en-US" altLang="en-US" sz="2400" i="1" dirty="0">
                <a:latin typeface="Arial" charset="0"/>
                <a:cs typeface="Arial" charset="0"/>
              </a:rPr>
              <a:t>; </a:t>
            </a:r>
            <a:r>
              <a:rPr lang="en-US" altLang="en-US" sz="2400" i="1" dirty="0" err="1">
                <a:latin typeface="Arial" charset="0"/>
                <a:cs typeface="Arial" charset="0"/>
              </a:rPr>
              <a:t>TĐ</a:t>
            </a:r>
            <a:r>
              <a:rPr lang="en-US" altLang="en-US" sz="2400" i="1" dirty="0">
                <a:latin typeface="Arial" charset="0"/>
                <a:cs typeface="Arial" charset="0"/>
              </a:rPr>
              <a:t>, </a:t>
            </a:r>
            <a:r>
              <a:rPr lang="en-US" altLang="en-US" sz="2400" i="1" dirty="0" err="1">
                <a:latin typeface="Arial" charset="0"/>
                <a:cs typeface="Arial" charset="0"/>
              </a:rPr>
              <a:t>HT</a:t>
            </a:r>
            <a:r>
              <a:rPr lang="en-US" altLang="en-US" sz="2400" i="1" dirty="0">
                <a:latin typeface="Arial" charset="0"/>
                <a:cs typeface="Arial" charset="0"/>
              </a:rPr>
              <a:t>). </a:t>
            </a:r>
          </a:p>
          <a:p>
            <a:pPr algn="just" defTabSz="173038" eaLnBrk="1" hangingPunct="1">
              <a:lnSpc>
                <a:spcPct val="150000"/>
              </a:lnSpc>
              <a:buFontTx/>
              <a:buChar char="-"/>
            </a:pPr>
            <a:r>
              <a:rPr lang="en-US" altLang="en-US" sz="2400" dirty="0" err="1">
                <a:latin typeface="Arial" charset="0"/>
                <a:cs typeface="Arial" charset="0"/>
              </a:rPr>
              <a:t>Bắt</a:t>
            </a:r>
            <a:r>
              <a:rPr lang="en-US" altLang="en-US" sz="2400" dirty="0">
                <a:latin typeface="Arial" charset="0"/>
                <a:cs typeface="Arial" charset="0"/>
              </a:rPr>
              <a:t> </a:t>
            </a:r>
            <a:r>
              <a:rPr lang="en-US" altLang="en-US" sz="2400" dirty="0" err="1">
                <a:latin typeface="Arial" charset="0"/>
                <a:cs typeface="Arial" charset="0"/>
              </a:rPr>
              <a:t>đầu</a:t>
            </a:r>
            <a:r>
              <a:rPr lang="en-US" altLang="en-US" sz="2400" dirty="0">
                <a:latin typeface="Arial" charset="0"/>
                <a:cs typeface="Arial" charset="0"/>
              </a:rPr>
              <a:t> </a:t>
            </a:r>
            <a:r>
              <a:rPr lang="en-US" altLang="en-US" sz="2400" dirty="0" err="1">
                <a:latin typeface="Arial" charset="0"/>
                <a:cs typeface="Arial" charset="0"/>
              </a:rPr>
              <a:t>từ</a:t>
            </a:r>
            <a:r>
              <a:rPr lang="en-US" altLang="en-US" sz="2400" dirty="0">
                <a:latin typeface="Arial" charset="0"/>
                <a:cs typeface="Arial" charset="0"/>
              </a:rPr>
              <a:t> 24-36 </a:t>
            </a:r>
            <a:r>
              <a:rPr lang="en-US" altLang="en-US" sz="2400" dirty="0" err="1">
                <a:latin typeface="Arial" charset="0"/>
                <a:cs typeface="Arial" charset="0"/>
              </a:rPr>
              <a:t>tháng</a:t>
            </a:r>
            <a:r>
              <a:rPr lang="en-US" altLang="en-US" sz="2400" dirty="0">
                <a:latin typeface="Arial" charset="0"/>
                <a:cs typeface="Arial" charset="0"/>
              </a:rPr>
              <a:t> </a:t>
            </a:r>
            <a:r>
              <a:rPr lang="en-US" altLang="en-US" sz="2400" dirty="0" err="1">
                <a:latin typeface="Arial" charset="0"/>
                <a:cs typeface="Arial" charset="0"/>
              </a:rPr>
              <a:t>cấu</a:t>
            </a:r>
            <a:r>
              <a:rPr lang="en-US" altLang="en-US" sz="2400" dirty="0">
                <a:latin typeface="Arial" charset="0"/>
                <a:cs typeface="Arial" charset="0"/>
              </a:rPr>
              <a:t> </a:t>
            </a:r>
            <a:r>
              <a:rPr lang="en-US" altLang="en-US" sz="2400" dirty="0" err="1">
                <a:latin typeface="Arial" charset="0"/>
                <a:cs typeface="Arial" charset="0"/>
              </a:rPr>
              <a:t>trúc</a:t>
            </a:r>
            <a:r>
              <a:rPr lang="en-US" altLang="en-US" sz="2400" dirty="0">
                <a:latin typeface="Arial" charset="0"/>
                <a:cs typeface="Arial" charset="0"/>
              </a:rPr>
              <a:t> </a:t>
            </a:r>
            <a:r>
              <a:rPr lang="en-US" altLang="en-US" sz="2400" dirty="0" err="1">
                <a:latin typeface="Arial" charset="0"/>
                <a:cs typeface="Arial" charset="0"/>
              </a:rPr>
              <a:t>sẽ</a:t>
            </a:r>
            <a:r>
              <a:rPr lang="en-US" altLang="en-US" sz="2400" dirty="0">
                <a:latin typeface="Arial" charset="0"/>
                <a:cs typeface="Arial" charset="0"/>
              </a:rPr>
              <a:t> </a:t>
            </a:r>
            <a:r>
              <a:rPr lang="en-US" altLang="en-US" sz="2400" dirty="0" err="1">
                <a:latin typeface="Arial" charset="0"/>
                <a:cs typeface="Arial" charset="0"/>
              </a:rPr>
              <a:t>thể</a:t>
            </a:r>
            <a:r>
              <a:rPr lang="en-US" altLang="en-US" sz="2400" dirty="0">
                <a:latin typeface="Arial" charset="0"/>
                <a:cs typeface="Arial" charset="0"/>
              </a:rPr>
              <a:t> </a:t>
            </a:r>
            <a:r>
              <a:rPr lang="en-US" altLang="en-US" sz="2400" dirty="0" err="1">
                <a:latin typeface="Arial" charset="0"/>
                <a:cs typeface="Arial" charset="0"/>
              </a:rPr>
              <a:t>hiện</a:t>
            </a:r>
            <a:r>
              <a:rPr lang="en-US" altLang="en-US" sz="2400" dirty="0">
                <a:latin typeface="Arial" charset="0"/>
                <a:cs typeface="Arial" charset="0"/>
              </a:rPr>
              <a:t> </a:t>
            </a:r>
            <a:r>
              <a:rPr lang="en-US" altLang="en-US" sz="2400" dirty="0" err="1">
                <a:latin typeface="Arial" charset="0"/>
                <a:cs typeface="Arial" charset="0"/>
              </a:rPr>
              <a:t>rõ</a:t>
            </a:r>
            <a:r>
              <a:rPr lang="en-US" altLang="en-US" sz="2400" dirty="0">
                <a:latin typeface="Arial" charset="0"/>
                <a:cs typeface="Arial" charset="0"/>
              </a:rPr>
              <a:t> </a:t>
            </a:r>
            <a:r>
              <a:rPr lang="en-US" altLang="en-US" sz="2400" dirty="0" err="1">
                <a:latin typeface="Arial" charset="0"/>
                <a:cs typeface="Arial" charset="0"/>
              </a:rPr>
              <a:t>như</a:t>
            </a:r>
            <a:r>
              <a:rPr lang="en-US" altLang="en-US" sz="2400" dirty="0">
                <a:latin typeface="Arial" charset="0"/>
                <a:cs typeface="Arial" charset="0"/>
              </a:rPr>
              <a:t> MG. </a:t>
            </a:r>
            <a:r>
              <a:rPr lang="en-US" altLang="en-US" sz="2400" dirty="0" err="1">
                <a:latin typeface="Arial" charset="0"/>
                <a:cs typeface="Arial" charset="0"/>
              </a:rPr>
              <a:t>Tùy</a:t>
            </a:r>
            <a:r>
              <a:rPr lang="en-US" altLang="en-US" sz="2400" dirty="0">
                <a:latin typeface="Arial" charset="0"/>
                <a:cs typeface="Arial" charset="0"/>
              </a:rPr>
              <a:t> </a:t>
            </a:r>
            <a:r>
              <a:rPr lang="en-US" altLang="en-US" sz="2400" dirty="0" err="1">
                <a:latin typeface="Arial" charset="0"/>
                <a:cs typeface="Arial" charset="0"/>
              </a:rPr>
              <a:t>theo</a:t>
            </a:r>
            <a:r>
              <a:rPr lang="en-US" altLang="en-US" sz="2400" dirty="0">
                <a:latin typeface="Arial" charset="0"/>
                <a:cs typeface="Arial" charset="0"/>
              </a:rPr>
              <a:t> </a:t>
            </a:r>
            <a:r>
              <a:rPr lang="en-US" altLang="en-US" sz="2400" dirty="0" err="1">
                <a:latin typeface="Arial" charset="0"/>
                <a:cs typeface="Arial" charset="0"/>
              </a:rPr>
              <a:t>độ</a:t>
            </a:r>
            <a:r>
              <a:rPr lang="en-US" altLang="en-US" sz="2400" dirty="0">
                <a:latin typeface="Arial" charset="0"/>
                <a:cs typeface="Arial" charset="0"/>
              </a:rPr>
              <a:t> </a:t>
            </a:r>
            <a:r>
              <a:rPr lang="en-US" altLang="en-US" sz="2400" dirty="0" err="1">
                <a:latin typeface="Arial" charset="0"/>
                <a:cs typeface="Arial" charset="0"/>
              </a:rPr>
              <a:t>tuổi</a:t>
            </a:r>
            <a:r>
              <a:rPr lang="en-US" altLang="en-US" sz="2400" dirty="0">
                <a:latin typeface="Arial" charset="0"/>
                <a:cs typeface="Arial" charset="0"/>
              </a:rPr>
              <a:t>, </a:t>
            </a:r>
            <a:r>
              <a:rPr lang="en-US" altLang="en-US" sz="2400" dirty="0" err="1">
                <a:latin typeface="Arial" charset="0"/>
                <a:cs typeface="Arial" charset="0"/>
              </a:rPr>
              <a:t>khả</a:t>
            </a:r>
            <a:r>
              <a:rPr lang="en-US" altLang="en-US" sz="2400" dirty="0">
                <a:latin typeface="Arial" charset="0"/>
                <a:cs typeface="Arial" charset="0"/>
              </a:rPr>
              <a:t> </a:t>
            </a:r>
            <a:r>
              <a:rPr lang="en-US" altLang="en-US" sz="2400" dirty="0" err="1">
                <a:latin typeface="Arial" charset="0"/>
                <a:cs typeface="Arial" charset="0"/>
              </a:rPr>
              <a:t>năng</a:t>
            </a:r>
            <a:r>
              <a:rPr lang="en-US" altLang="en-US" sz="2400" dirty="0">
                <a:latin typeface="Arial" charset="0"/>
                <a:cs typeface="Arial" charset="0"/>
              </a:rPr>
              <a:t> </a:t>
            </a:r>
            <a:r>
              <a:rPr lang="en-US" altLang="en-US" sz="2400" dirty="0" err="1">
                <a:latin typeface="Arial" charset="0"/>
                <a:cs typeface="Arial" charset="0"/>
              </a:rPr>
              <a:t>của</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 </a:t>
            </a:r>
            <a:r>
              <a:rPr lang="en-US" altLang="en-US" sz="2400" dirty="0" err="1">
                <a:latin typeface="Arial" charset="0"/>
                <a:cs typeface="Arial" charset="0"/>
              </a:rPr>
              <a:t>cấu</a:t>
            </a:r>
            <a:r>
              <a:rPr lang="en-US" altLang="en-US" sz="2400" dirty="0">
                <a:latin typeface="Arial" charset="0"/>
                <a:cs typeface="Arial" charset="0"/>
              </a:rPr>
              <a:t> </a:t>
            </a:r>
            <a:r>
              <a:rPr lang="en-US" altLang="en-US" sz="2400" dirty="0" err="1">
                <a:latin typeface="Arial" charset="0"/>
                <a:cs typeface="Arial" charset="0"/>
              </a:rPr>
              <a:t>trúc</a:t>
            </a:r>
            <a:r>
              <a:rPr lang="en-US" altLang="en-US" sz="2400" dirty="0">
                <a:latin typeface="Arial" charset="0"/>
                <a:cs typeface="Arial" charset="0"/>
              </a:rPr>
              <a:t> </a:t>
            </a:r>
            <a:r>
              <a:rPr lang="en-US" altLang="en-US" sz="2400" dirty="0" err="1">
                <a:latin typeface="Arial" charset="0"/>
                <a:cs typeface="Arial" charset="0"/>
              </a:rPr>
              <a:t>giờ</a:t>
            </a:r>
            <a:r>
              <a:rPr lang="en-US" altLang="en-US" sz="2400" dirty="0">
                <a:latin typeface="Arial" charset="0"/>
                <a:cs typeface="Arial" charset="0"/>
              </a:rPr>
              <a:t> </a:t>
            </a:r>
            <a:r>
              <a:rPr lang="en-US" altLang="en-US" sz="2400" dirty="0" err="1">
                <a:latin typeface="Arial" charset="0"/>
                <a:cs typeface="Arial" charset="0"/>
              </a:rPr>
              <a:t>học</a:t>
            </a:r>
            <a:r>
              <a:rPr lang="en-US" altLang="en-US" sz="2400" dirty="0">
                <a:latin typeface="Arial" charset="0"/>
                <a:cs typeface="Arial" charset="0"/>
              </a:rPr>
              <a:t> </a:t>
            </a:r>
            <a:r>
              <a:rPr lang="en-US" altLang="en-US" sz="2400" dirty="0" err="1">
                <a:latin typeface="Arial" charset="0"/>
                <a:cs typeface="Arial" charset="0"/>
              </a:rPr>
              <a:t>sẽ</a:t>
            </a:r>
            <a:r>
              <a:rPr lang="en-US" altLang="en-US" sz="2400" dirty="0">
                <a:latin typeface="Arial" charset="0"/>
                <a:cs typeface="Arial" charset="0"/>
              </a:rPr>
              <a:t> </a:t>
            </a:r>
            <a:r>
              <a:rPr lang="en-US" altLang="en-US" sz="2400" dirty="0" err="1">
                <a:latin typeface="Arial" charset="0"/>
                <a:cs typeface="Arial" charset="0"/>
              </a:rPr>
              <a:t>khác</a:t>
            </a:r>
            <a:r>
              <a:rPr lang="en-US" altLang="en-US" sz="2400" dirty="0">
                <a:latin typeface="Arial" charset="0"/>
                <a:cs typeface="Arial" charset="0"/>
              </a:rPr>
              <a:t> </a:t>
            </a:r>
            <a:r>
              <a:rPr lang="en-US" altLang="en-US" sz="2400" dirty="0" err="1">
                <a:latin typeface="Arial" charset="0"/>
                <a:cs typeface="Arial" charset="0"/>
              </a:rPr>
              <a:t>nhau</a:t>
            </a:r>
            <a:r>
              <a:rPr lang="en-US" altLang="en-US" sz="2400" dirty="0">
                <a:latin typeface="Arial" charset="0"/>
                <a:cs typeface="Arial" charset="0"/>
              </a:rPr>
              <a:t> </a:t>
            </a:r>
            <a:r>
              <a:rPr lang="en-US" altLang="en-US" sz="2400" dirty="0" err="1">
                <a:latin typeface="Arial" charset="0"/>
                <a:cs typeface="Arial" charset="0"/>
              </a:rPr>
              <a:t>về</a:t>
            </a:r>
            <a:r>
              <a:rPr lang="en-US" altLang="en-US" sz="2400" dirty="0">
                <a:latin typeface="Arial" charset="0"/>
                <a:cs typeface="Arial" charset="0"/>
              </a:rPr>
              <a:t>: </a:t>
            </a:r>
            <a:r>
              <a:rPr lang="en-US" altLang="en-US" sz="2400" dirty="0" err="1">
                <a:latin typeface="Arial" charset="0"/>
                <a:cs typeface="Arial" charset="0"/>
              </a:rPr>
              <a:t>thời</a:t>
            </a:r>
            <a:r>
              <a:rPr lang="en-US" altLang="en-US" sz="2400" dirty="0">
                <a:latin typeface="Arial" charset="0"/>
                <a:cs typeface="Arial" charset="0"/>
              </a:rPr>
              <a:t> </a:t>
            </a:r>
            <a:r>
              <a:rPr lang="en-US" altLang="en-US" sz="2400" dirty="0" err="1">
                <a:latin typeface="Arial" charset="0"/>
                <a:cs typeface="Arial" charset="0"/>
              </a:rPr>
              <a:t>gian</a:t>
            </a:r>
            <a:r>
              <a:rPr lang="en-US" altLang="en-US" sz="2400" dirty="0">
                <a:latin typeface="Arial" charset="0"/>
                <a:cs typeface="Arial" charset="0"/>
              </a:rPr>
              <a:t>, </a:t>
            </a:r>
            <a:r>
              <a:rPr lang="en-US" altLang="en-US" sz="2400" dirty="0" err="1">
                <a:latin typeface="Arial" charset="0"/>
                <a:cs typeface="Arial" charset="0"/>
              </a:rPr>
              <a:t>mức</a:t>
            </a:r>
            <a:r>
              <a:rPr lang="en-US" altLang="en-US" sz="2400" dirty="0">
                <a:latin typeface="Arial" charset="0"/>
                <a:cs typeface="Arial" charset="0"/>
              </a:rPr>
              <a:t> </a:t>
            </a:r>
            <a:r>
              <a:rPr lang="en-US" altLang="en-US" sz="2400" dirty="0" err="1">
                <a:latin typeface="Arial" charset="0"/>
                <a:cs typeface="Arial" charset="0"/>
              </a:rPr>
              <a:t>độ</a:t>
            </a:r>
            <a:r>
              <a:rPr lang="en-US" altLang="en-US" sz="2400" dirty="0">
                <a:latin typeface="Arial" charset="0"/>
                <a:cs typeface="Arial" charset="0"/>
              </a:rPr>
              <a:t>, </a:t>
            </a:r>
            <a:r>
              <a:rPr lang="en-US" altLang="en-US" sz="2400" dirty="0" err="1">
                <a:latin typeface="Arial" charset="0"/>
                <a:cs typeface="Arial" charset="0"/>
              </a:rPr>
              <a:t>nội</a:t>
            </a:r>
            <a:r>
              <a:rPr lang="en-US" altLang="en-US" sz="2400" dirty="0">
                <a:latin typeface="Arial" charset="0"/>
                <a:cs typeface="Arial" charset="0"/>
              </a:rPr>
              <a:t> dung </a:t>
            </a:r>
            <a:r>
              <a:rPr lang="en-US" altLang="en-US" sz="2400" dirty="0" err="1">
                <a:latin typeface="Arial" charset="0"/>
                <a:cs typeface="Arial" charset="0"/>
              </a:rPr>
              <a:t>các</a:t>
            </a:r>
            <a:r>
              <a:rPr lang="en-US" altLang="en-US" sz="2400" dirty="0">
                <a:latin typeface="Arial" charset="0"/>
                <a:cs typeface="Arial" charset="0"/>
              </a:rPr>
              <a:t> </a:t>
            </a:r>
            <a:r>
              <a:rPr lang="en-US" altLang="en-US" sz="2400" dirty="0" err="1">
                <a:latin typeface="Arial" charset="0"/>
                <a:cs typeface="Arial" charset="0"/>
              </a:rPr>
              <a:t>bài</a:t>
            </a:r>
            <a:r>
              <a:rPr lang="en-US" altLang="en-US" sz="2400" dirty="0">
                <a:latin typeface="Arial" charset="0"/>
                <a:cs typeface="Arial" charset="0"/>
              </a:rPr>
              <a:t> </a:t>
            </a:r>
            <a:r>
              <a:rPr lang="en-US" altLang="en-US" sz="2400" dirty="0" err="1">
                <a:latin typeface="Arial" charset="0"/>
                <a:cs typeface="Arial" charset="0"/>
              </a:rPr>
              <a:t>tập</a:t>
            </a:r>
            <a:r>
              <a:rPr lang="en-US" altLang="en-US" sz="2400" dirty="0">
                <a:latin typeface="Arial" charset="0"/>
                <a:cs typeface="Arial" charset="0"/>
              </a:rPr>
              <a:t>, </a:t>
            </a:r>
            <a:r>
              <a:rPr lang="en-US" altLang="en-US" sz="2400" dirty="0" err="1">
                <a:latin typeface="Arial" charset="0"/>
                <a:cs typeface="Arial" charset="0"/>
              </a:rPr>
              <a:t>thực</a:t>
            </a:r>
            <a:r>
              <a:rPr lang="en-US" altLang="en-US" sz="2400" dirty="0">
                <a:latin typeface="Arial" charset="0"/>
                <a:cs typeface="Arial" charset="0"/>
              </a:rPr>
              <a:t> </a:t>
            </a:r>
            <a:r>
              <a:rPr lang="en-US" altLang="en-US" sz="2400" dirty="0" err="1">
                <a:latin typeface="Arial" charset="0"/>
                <a:cs typeface="Arial" charset="0"/>
              </a:rPr>
              <a:t>hiện</a:t>
            </a:r>
            <a:r>
              <a:rPr lang="en-US" altLang="en-US" sz="2400" dirty="0">
                <a:latin typeface="Arial" charset="0"/>
                <a:cs typeface="Arial" charset="0"/>
              </a:rPr>
              <a:t>, </a:t>
            </a:r>
            <a:r>
              <a:rPr lang="en-US" altLang="en-US" sz="2400" dirty="0" err="1">
                <a:latin typeface="Arial" charset="0"/>
                <a:cs typeface="Arial" charset="0"/>
              </a:rPr>
              <a:t>theo</a:t>
            </a:r>
            <a:r>
              <a:rPr lang="en-US" altLang="en-US" sz="2400" dirty="0">
                <a:latin typeface="Arial" charset="0"/>
                <a:cs typeface="Arial" charset="0"/>
              </a:rPr>
              <a:t> </a:t>
            </a:r>
            <a:r>
              <a:rPr lang="en-US" altLang="en-US" sz="2400" dirty="0" err="1">
                <a:latin typeface="Arial" charset="0"/>
                <a:cs typeface="Arial" charset="0"/>
              </a:rPr>
              <a:t>nhóm</a:t>
            </a:r>
            <a:r>
              <a:rPr lang="en-US" altLang="en-US" sz="2400" dirty="0">
                <a:latin typeface="Arial" charset="0"/>
                <a:cs typeface="Arial" charset="0"/>
              </a:rPr>
              <a:t> </a:t>
            </a:r>
            <a:r>
              <a:rPr lang="en-US" altLang="en-US" sz="2400" dirty="0" err="1">
                <a:latin typeface="Arial" charset="0"/>
                <a:cs typeface="Arial" charset="0"/>
              </a:rPr>
              <a:t>nhỏ</a:t>
            </a:r>
            <a:r>
              <a:rPr lang="en-US" altLang="en-US" sz="2400" dirty="0">
                <a:latin typeface="Arial" charset="0"/>
                <a:cs typeface="Arial" charset="0"/>
              </a:rPr>
              <a:t>, </a:t>
            </a:r>
            <a:r>
              <a:rPr lang="en-US" altLang="en-US" sz="2400" dirty="0" err="1">
                <a:latin typeface="Arial" charset="0"/>
                <a:cs typeface="Arial" charset="0"/>
              </a:rPr>
              <a:t>lớn</a:t>
            </a:r>
            <a:r>
              <a:rPr lang="en-US" altLang="en-US" sz="2400" dirty="0">
                <a:latin typeface="Arial" charset="0"/>
                <a:cs typeface="Arial" charset="0"/>
              </a:rPr>
              <a:t> </a:t>
            </a:r>
            <a:r>
              <a:rPr lang="en-US" altLang="en-US" sz="2400" dirty="0" err="1">
                <a:latin typeface="Arial" charset="0"/>
                <a:cs typeface="Arial" charset="0"/>
              </a:rPr>
              <a:t>hoặc</a:t>
            </a:r>
            <a:r>
              <a:rPr lang="en-US" altLang="en-US" sz="2400" dirty="0">
                <a:latin typeface="Arial" charset="0"/>
                <a:cs typeface="Arial" charset="0"/>
              </a:rPr>
              <a:t>  </a:t>
            </a:r>
            <a:r>
              <a:rPr lang="en-US" altLang="en-US" sz="2400" dirty="0" err="1">
                <a:latin typeface="Arial" charset="0"/>
                <a:cs typeface="Arial" charset="0"/>
              </a:rPr>
              <a:t>cá</a:t>
            </a:r>
            <a:r>
              <a:rPr lang="en-US" altLang="en-US" sz="2400" dirty="0">
                <a:latin typeface="Arial" charset="0"/>
                <a:cs typeface="Arial" charset="0"/>
              </a:rPr>
              <a:t> </a:t>
            </a:r>
            <a:r>
              <a:rPr lang="en-US" altLang="en-US" sz="2400" dirty="0" err="1">
                <a:latin typeface="Arial" charset="0"/>
                <a:cs typeface="Arial" charset="0"/>
              </a:rPr>
              <a:t>nhân</a:t>
            </a:r>
            <a:r>
              <a:rPr lang="en-US" altLang="en-US" sz="2400" dirty="0">
                <a:latin typeface="Arial" charset="0"/>
                <a:cs typeface="Arial" charset="0"/>
              </a:rPr>
              <a:t>,....</a:t>
            </a:r>
          </a:p>
          <a:p>
            <a:pPr marL="0" indent="0" algn="just" eaLnBrk="1" hangingPunct="1">
              <a:lnSpc>
                <a:spcPct val="150000"/>
              </a:lnSpc>
              <a:buNone/>
            </a:pPr>
            <a:r>
              <a:rPr lang="en-US" altLang="en-US" sz="2400" i="1" dirty="0">
                <a:latin typeface="Arial" charset="0"/>
                <a:cs typeface="Arial" charset="0"/>
              </a:rPr>
              <a:t>	</a:t>
            </a:r>
            <a:endParaRPr lang="en-US" altLang="en-US" sz="2400" dirty="0">
              <a:latin typeface="Arial" charset="0"/>
              <a:cs typeface="Arial" charset="0"/>
            </a:endParaRPr>
          </a:p>
        </p:txBody>
      </p:sp>
      <p:sp>
        <p:nvSpPr>
          <p:cNvPr id="204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4D157EE-714C-4220-A0DF-8F46C3A103EB}" type="slidenum">
              <a:rPr lang="en-US" altLang="en-US" sz="1400" smtClean="0">
                <a:latin typeface="Times New Roman" pitchFamily="18" charset="0"/>
              </a:rPr>
              <a:pPr>
                <a:spcBef>
                  <a:spcPct val="0"/>
                </a:spcBef>
                <a:buFontTx/>
                <a:buNone/>
              </a:pPr>
              <a:t>33</a:t>
            </a:fld>
            <a:endParaRPr lang="en-US" altLang="en-US" sz="1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wipe(left)">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wipe(left)">
                                      <p:cBhvr>
                                        <p:cTn id="12" dur="500"/>
                                        <p:tgtEl>
                                          <p:spTgt spid="20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2">
                                            <p:txEl>
                                              <p:pRg st="2" end="2"/>
                                            </p:txEl>
                                          </p:spTgt>
                                        </p:tgtEl>
                                        <p:attrNameLst>
                                          <p:attrName>style.visibility</p:attrName>
                                        </p:attrNameLst>
                                      </p:cBhvr>
                                      <p:to>
                                        <p:strVal val="visible"/>
                                      </p:to>
                                    </p:set>
                                    <p:animEffect transition="in" filter="wipe(left)">
                                      <p:cBhvr>
                                        <p:cTn id="17" dur="500"/>
                                        <p:tgtEl>
                                          <p:spTgt spid="204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609600" y="1676400"/>
            <a:ext cx="8229600" cy="2590800"/>
          </a:xfrm>
        </p:spPr>
        <p:txBody>
          <a:bodyPr/>
          <a:lstStyle/>
          <a:p>
            <a:pPr algn="just" eaLnBrk="1" hangingPunct="1">
              <a:lnSpc>
                <a:spcPct val="150000"/>
              </a:lnSpc>
              <a:buFontTx/>
              <a:buChar char="-"/>
            </a:pPr>
            <a:r>
              <a:rPr lang="en-US" altLang="en-US" sz="2400" dirty="0" err="1">
                <a:latin typeface="Arial" charset="0"/>
                <a:cs typeface="Arial" charset="0"/>
              </a:rPr>
              <a:t>Mỗi</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a:t>
            </a:r>
            <a:r>
              <a:rPr lang="en-US" altLang="en-US" sz="2400" dirty="0" err="1">
                <a:latin typeface="Arial" charset="0"/>
                <a:cs typeface="Arial" charset="0"/>
              </a:rPr>
              <a:t>giải</a:t>
            </a:r>
            <a:r>
              <a:rPr lang="en-US" altLang="en-US" sz="2400" dirty="0">
                <a:latin typeface="Arial" charset="0"/>
                <a:cs typeface="Arial" charset="0"/>
              </a:rPr>
              <a:t> </a:t>
            </a:r>
            <a:r>
              <a:rPr lang="en-US" altLang="en-US" sz="2400" dirty="0" err="1">
                <a:latin typeface="Arial" charset="0"/>
                <a:cs typeface="Arial" charset="0"/>
              </a:rPr>
              <a:t>quyết</a:t>
            </a:r>
            <a:r>
              <a:rPr lang="en-US" altLang="en-US" sz="2400" dirty="0">
                <a:latin typeface="Arial" charset="0"/>
                <a:cs typeface="Arial" charset="0"/>
              </a:rPr>
              <a:t> </a:t>
            </a:r>
            <a:r>
              <a:rPr lang="en-US" altLang="en-US" sz="2400" dirty="0" err="1">
                <a:latin typeface="Arial" charset="0"/>
                <a:cs typeface="Arial" charset="0"/>
              </a:rPr>
              <a:t>một</a:t>
            </a:r>
            <a:r>
              <a:rPr lang="en-US" altLang="en-US" sz="2400" dirty="0">
                <a:latin typeface="Arial" charset="0"/>
                <a:cs typeface="Arial" charset="0"/>
              </a:rPr>
              <a:t> </a:t>
            </a:r>
            <a:r>
              <a:rPr lang="en-US" altLang="en-US" sz="2400" dirty="0" err="1">
                <a:latin typeface="Arial" charset="0"/>
                <a:cs typeface="Arial" charset="0"/>
              </a:rPr>
              <a:t>nhiệm</a:t>
            </a:r>
            <a:r>
              <a:rPr lang="en-US" altLang="en-US" sz="2400" dirty="0">
                <a:latin typeface="Arial" charset="0"/>
                <a:cs typeface="Arial" charset="0"/>
              </a:rPr>
              <a:t> </a:t>
            </a:r>
            <a:r>
              <a:rPr lang="en-US" altLang="en-US" sz="2400" dirty="0" err="1">
                <a:latin typeface="Arial" charset="0"/>
                <a:cs typeface="Arial" charset="0"/>
              </a:rPr>
              <a:t>vụ</a:t>
            </a:r>
            <a:r>
              <a:rPr lang="en-US" altLang="en-US" sz="2400" dirty="0">
                <a:latin typeface="Arial" charset="0"/>
                <a:cs typeface="Arial" charset="0"/>
              </a:rPr>
              <a:t> </a:t>
            </a:r>
            <a:r>
              <a:rPr lang="en-US" altLang="en-US" sz="2400" dirty="0" err="1">
                <a:latin typeface="Arial" charset="0"/>
                <a:cs typeface="Arial" charset="0"/>
              </a:rPr>
              <a:t>nhất</a:t>
            </a:r>
            <a:r>
              <a:rPr lang="en-US" altLang="en-US" sz="2400" dirty="0">
                <a:latin typeface="Arial" charset="0"/>
                <a:cs typeface="Arial" charset="0"/>
              </a:rPr>
              <a:t> </a:t>
            </a:r>
            <a:r>
              <a:rPr lang="en-US" altLang="en-US" sz="2400" dirty="0" err="1">
                <a:latin typeface="Arial" charset="0"/>
                <a:cs typeface="Arial" charset="0"/>
              </a:rPr>
              <a:t>định</a:t>
            </a:r>
            <a:r>
              <a:rPr lang="en-US" altLang="en-US" sz="2400" dirty="0">
                <a:latin typeface="Arial" charset="0"/>
                <a:cs typeface="Arial" charset="0"/>
              </a:rPr>
              <a:t> </a:t>
            </a:r>
            <a:r>
              <a:rPr lang="en-US" altLang="en-US" sz="2400" dirty="0" err="1">
                <a:latin typeface="Arial" charset="0"/>
                <a:cs typeface="Arial" charset="0"/>
              </a:rPr>
              <a:t>phù</a:t>
            </a:r>
            <a:r>
              <a:rPr lang="en-US" altLang="en-US" sz="2400" dirty="0">
                <a:latin typeface="Arial" charset="0"/>
                <a:cs typeface="Arial" charset="0"/>
              </a:rPr>
              <a:t> </a:t>
            </a:r>
            <a:r>
              <a:rPr lang="en-US" altLang="en-US" sz="2400" dirty="0" err="1">
                <a:latin typeface="Arial" charset="0"/>
                <a:cs typeface="Arial" charset="0"/>
              </a:rPr>
              <a:t>hợp</a:t>
            </a:r>
            <a:r>
              <a:rPr lang="en-US" altLang="en-US" sz="2400" dirty="0">
                <a:latin typeface="Arial" charset="0"/>
                <a:cs typeface="Arial" charset="0"/>
              </a:rPr>
              <a:t> </a:t>
            </a:r>
            <a:r>
              <a:rPr lang="en-US" altLang="en-US" sz="2400" dirty="0" err="1">
                <a:latin typeface="Arial" charset="0"/>
                <a:cs typeface="Arial" charset="0"/>
              </a:rPr>
              <a:t>với</a:t>
            </a:r>
            <a:r>
              <a:rPr lang="en-US" altLang="en-US" sz="2400" dirty="0">
                <a:latin typeface="Arial" charset="0"/>
                <a:cs typeface="Arial" charset="0"/>
              </a:rPr>
              <a:t> </a:t>
            </a:r>
            <a:r>
              <a:rPr lang="en-US" altLang="en-US" sz="2400" dirty="0" err="1">
                <a:latin typeface="Arial" charset="0"/>
                <a:cs typeface="Arial" charset="0"/>
              </a:rPr>
              <a:t>việc</a:t>
            </a:r>
            <a:r>
              <a:rPr lang="en-US" altLang="en-US" sz="2400" dirty="0">
                <a:latin typeface="Arial" charset="0"/>
                <a:cs typeface="Arial" charset="0"/>
              </a:rPr>
              <a:t> </a:t>
            </a:r>
            <a:r>
              <a:rPr lang="en-US" altLang="en-US" sz="2400" dirty="0" err="1">
                <a:latin typeface="Arial" charset="0"/>
                <a:cs typeface="Arial" charset="0"/>
              </a:rPr>
              <a:t>lựa</a:t>
            </a:r>
            <a:r>
              <a:rPr lang="en-US" altLang="en-US" sz="2400" dirty="0">
                <a:latin typeface="Arial" charset="0"/>
                <a:cs typeface="Arial" charset="0"/>
              </a:rPr>
              <a:t> </a:t>
            </a:r>
            <a:r>
              <a:rPr lang="en-US" altLang="en-US" sz="2400" dirty="0" err="1">
                <a:latin typeface="Arial" charset="0"/>
                <a:cs typeface="Arial" charset="0"/>
              </a:rPr>
              <a:t>chọn</a:t>
            </a:r>
            <a:r>
              <a:rPr lang="en-US" altLang="en-US" sz="2400" dirty="0">
                <a:latin typeface="Arial" charset="0"/>
                <a:cs typeface="Arial" charset="0"/>
              </a:rPr>
              <a:t>, </a:t>
            </a:r>
            <a:r>
              <a:rPr lang="en-US" altLang="en-US" sz="2400" dirty="0" err="1">
                <a:latin typeface="Arial" charset="0"/>
                <a:cs typeface="Arial" charset="0"/>
              </a:rPr>
              <a:t>sắp</a:t>
            </a:r>
            <a:r>
              <a:rPr lang="en-US" altLang="en-US" sz="2400" dirty="0">
                <a:latin typeface="Arial" charset="0"/>
                <a:cs typeface="Arial" charset="0"/>
              </a:rPr>
              <a:t> </a:t>
            </a:r>
            <a:r>
              <a:rPr lang="en-US" altLang="en-US" sz="2400" dirty="0" err="1">
                <a:latin typeface="Arial" charset="0"/>
                <a:cs typeface="Arial" charset="0"/>
              </a:rPr>
              <a:t>xếp</a:t>
            </a:r>
            <a:r>
              <a:rPr lang="en-US" altLang="en-US" sz="2400" dirty="0">
                <a:latin typeface="Arial" charset="0"/>
                <a:cs typeface="Arial" charset="0"/>
              </a:rPr>
              <a:t> </a:t>
            </a:r>
            <a:r>
              <a:rPr lang="en-US" altLang="en-US" sz="2400" dirty="0" err="1">
                <a:latin typeface="Arial" charset="0"/>
                <a:cs typeface="Arial" charset="0"/>
              </a:rPr>
              <a:t>bài</a:t>
            </a:r>
            <a:r>
              <a:rPr lang="en-US" altLang="en-US" sz="2400" dirty="0">
                <a:latin typeface="Arial" charset="0"/>
                <a:cs typeface="Arial" charset="0"/>
              </a:rPr>
              <a:t> </a:t>
            </a:r>
            <a:r>
              <a:rPr lang="en-US" altLang="en-US" sz="2400" dirty="0" err="1">
                <a:latin typeface="Arial" charset="0"/>
                <a:cs typeface="Arial" charset="0"/>
              </a:rPr>
              <a:t>tập</a:t>
            </a:r>
            <a:r>
              <a:rPr lang="en-US" altLang="en-US" sz="2400" dirty="0">
                <a:latin typeface="Arial" charset="0"/>
                <a:cs typeface="Arial" charset="0"/>
              </a:rPr>
              <a:t> </a:t>
            </a:r>
            <a:r>
              <a:rPr lang="en-US" altLang="en-US" sz="2400" dirty="0" err="1">
                <a:latin typeface="Arial" charset="0"/>
                <a:cs typeface="Arial" charset="0"/>
              </a:rPr>
              <a:t>vận</a:t>
            </a:r>
            <a:r>
              <a:rPr lang="en-US" altLang="en-US" sz="2400" dirty="0">
                <a:latin typeface="Arial" charset="0"/>
                <a:cs typeface="Arial" charset="0"/>
              </a:rPr>
              <a:t> </a:t>
            </a:r>
            <a:r>
              <a:rPr lang="en-US" altLang="en-US" sz="2400" dirty="0" err="1">
                <a:latin typeface="Arial" charset="0"/>
                <a:cs typeface="Arial" charset="0"/>
              </a:rPr>
              <a:t>động</a:t>
            </a:r>
            <a:r>
              <a:rPr lang="en-US" altLang="en-US" sz="2400" dirty="0">
                <a:latin typeface="Arial" charset="0"/>
                <a:cs typeface="Arial" charset="0"/>
              </a:rPr>
              <a:t> </a:t>
            </a:r>
            <a:r>
              <a:rPr lang="en-US" altLang="en-US" sz="2400" dirty="0" err="1">
                <a:latin typeface="Arial" charset="0"/>
                <a:cs typeface="Arial" charset="0"/>
              </a:rPr>
              <a:t>và</a:t>
            </a:r>
            <a:r>
              <a:rPr lang="en-US" altLang="en-US" sz="2400" dirty="0">
                <a:latin typeface="Arial" charset="0"/>
                <a:cs typeface="Arial" charset="0"/>
              </a:rPr>
              <a:t> </a:t>
            </a:r>
            <a:r>
              <a:rPr lang="en-US" altLang="en-US" sz="2400" dirty="0" err="1">
                <a:latin typeface="Arial" charset="0"/>
                <a:cs typeface="Arial" charset="0"/>
              </a:rPr>
              <a:t>cách</a:t>
            </a:r>
            <a:r>
              <a:rPr lang="en-US" altLang="en-US" sz="2400" dirty="0">
                <a:latin typeface="Arial" charset="0"/>
                <a:cs typeface="Arial" charset="0"/>
              </a:rPr>
              <a:t> </a:t>
            </a:r>
            <a:r>
              <a:rPr lang="en-US" altLang="en-US" sz="2400" dirty="0" err="1">
                <a:latin typeface="Arial" charset="0"/>
                <a:cs typeface="Arial" charset="0"/>
              </a:rPr>
              <a:t>thức</a:t>
            </a:r>
            <a:r>
              <a:rPr lang="en-US" altLang="en-US" sz="2400" dirty="0">
                <a:latin typeface="Arial" charset="0"/>
                <a:cs typeface="Arial" charset="0"/>
              </a:rPr>
              <a:t> </a:t>
            </a:r>
            <a:r>
              <a:rPr lang="en-US" altLang="en-US" sz="2400" dirty="0" err="1">
                <a:latin typeface="Arial" charset="0"/>
                <a:cs typeface="Arial" charset="0"/>
              </a:rPr>
              <a:t>tiến</a:t>
            </a:r>
            <a:r>
              <a:rPr lang="en-US" altLang="en-US" sz="2400" dirty="0">
                <a:latin typeface="Arial" charset="0"/>
                <a:cs typeface="Arial" charset="0"/>
              </a:rPr>
              <a:t> </a:t>
            </a:r>
            <a:r>
              <a:rPr lang="en-US" altLang="en-US" sz="2400" dirty="0" err="1">
                <a:latin typeface="Arial" charset="0"/>
                <a:cs typeface="Arial" charset="0"/>
              </a:rPr>
              <a:t>hành</a:t>
            </a:r>
            <a:r>
              <a:rPr lang="en-US" altLang="en-US" sz="2400" dirty="0">
                <a:latin typeface="Arial" charset="0"/>
                <a:cs typeface="Arial" charset="0"/>
              </a:rPr>
              <a:t> </a:t>
            </a:r>
            <a:r>
              <a:rPr lang="en-US" altLang="en-US" sz="2400" dirty="0" err="1">
                <a:latin typeface="Arial" charset="0"/>
                <a:cs typeface="Arial" charset="0"/>
              </a:rPr>
              <a:t>phù</a:t>
            </a:r>
            <a:r>
              <a:rPr lang="en-US" altLang="en-US" sz="2400" dirty="0">
                <a:latin typeface="Arial" charset="0"/>
                <a:cs typeface="Arial" charset="0"/>
              </a:rPr>
              <a:t> </a:t>
            </a:r>
            <a:r>
              <a:rPr lang="en-US" altLang="en-US" sz="2400" dirty="0" err="1">
                <a:latin typeface="Arial" charset="0"/>
                <a:cs typeface="Arial" charset="0"/>
              </a:rPr>
              <a:t>hợp</a:t>
            </a:r>
            <a:r>
              <a:rPr lang="en-US" altLang="en-US" sz="2400" dirty="0">
                <a:latin typeface="Arial" charset="0"/>
                <a:cs typeface="Arial" charset="0"/>
              </a:rPr>
              <a:t>. </a:t>
            </a:r>
            <a:r>
              <a:rPr lang="en-US" altLang="en-US" sz="2400" dirty="0" err="1">
                <a:latin typeface="Arial" charset="0"/>
                <a:cs typeface="Arial" charset="0"/>
              </a:rPr>
              <a:t>Giữa</a:t>
            </a:r>
            <a:r>
              <a:rPr lang="en-US" altLang="en-US" sz="2400" dirty="0">
                <a:latin typeface="Arial" charset="0"/>
                <a:cs typeface="Arial" charset="0"/>
              </a:rPr>
              <a:t> </a:t>
            </a:r>
            <a:r>
              <a:rPr lang="en-US" altLang="en-US" sz="2400" dirty="0" err="1">
                <a:latin typeface="Arial" charset="0"/>
                <a:cs typeface="Arial" charset="0"/>
              </a:rPr>
              <a:t>các</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a:t>
            </a:r>
            <a:r>
              <a:rPr lang="en-US" altLang="en-US" sz="2400" dirty="0" err="1">
                <a:latin typeface="Arial" charset="0"/>
                <a:cs typeface="Arial" charset="0"/>
              </a:rPr>
              <a:t>có</a:t>
            </a:r>
            <a:r>
              <a:rPr lang="en-US" altLang="en-US" sz="2400" dirty="0">
                <a:latin typeface="Arial" charset="0"/>
                <a:cs typeface="Arial" charset="0"/>
              </a:rPr>
              <a:t> </a:t>
            </a:r>
            <a:r>
              <a:rPr lang="en-US" altLang="en-US" sz="2400" dirty="0" err="1">
                <a:latin typeface="Arial" charset="0"/>
                <a:cs typeface="Arial" charset="0"/>
              </a:rPr>
              <a:t>sự</a:t>
            </a:r>
            <a:r>
              <a:rPr lang="en-US" altLang="en-US" sz="2400" dirty="0">
                <a:latin typeface="Arial" charset="0"/>
                <a:cs typeface="Arial" charset="0"/>
              </a:rPr>
              <a:t> </a:t>
            </a:r>
            <a:r>
              <a:rPr lang="en-US" altLang="en-US" sz="2400" dirty="0" err="1">
                <a:latin typeface="Arial" charset="0"/>
                <a:cs typeface="Arial" charset="0"/>
              </a:rPr>
              <a:t>chuyển</a:t>
            </a:r>
            <a:r>
              <a:rPr lang="en-US" altLang="en-US" sz="2400" dirty="0">
                <a:latin typeface="Arial" charset="0"/>
                <a:cs typeface="Arial" charset="0"/>
              </a:rPr>
              <a:t> </a:t>
            </a:r>
            <a:r>
              <a:rPr lang="en-US" altLang="en-US" sz="2400" dirty="0" err="1">
                <a:latin typeface="Arial" charset="0"/>
                <a:cs typeface="Arial" charset="0"/>
              </a:rPr>
              <a:t>tiếp</a:t>
            </a:r>
            <a:r>
              <a:rPr lang="en-US" altLang="en-US" sz="2400" dirty="0">
                <a:latin typeface="Arial" charset="0"/>
                <a:cs typeface="Arial" charset="0"/>
              </a:rPr>
              <a:t> </a:t>
            </a:r>
            <a:r>
              <a:rPr lang="en-US" altLang="en-US" sz="2400" dirty="0" err="1">
                <a:latin typeface="Arial" charset="0"/>
                <a:cs typeface="Arial" charset="0"/>
              </a:rPr>
              <a:t>tự</a:t>
            </a:r>
            <a:r>
              <a:rPr lang="en-US" altLang="en-US" sz="2400" dirty="0">
                <a:latin typeface="Arial" charset="0"/>
                <a:cs typeface="Arial" charset="0"/>
              </a:rPr>
              <a:t> </a:t>
            </a:r>
            <a:r>
              <a:rPr lang="en-US" altLang="en-US" sz="2400" dirty="0" err="1">
                <a:latin typeface="Arial" charset="0"/>
                <a:cs typeface="Arial" charset="0"/>
              </a:rPr>
              <a:t>nhiên</a:t>
            </a:r>
            <a:r>
              <a:rPr lang="en-US" altLang="en-US" sz="2400" dirty="0">
                <a:latin typeface="Arial" charset="0"/>
                <a:cs typeface="Arial" charset="0"/>
              </a:rPr>
              <a:t>, </a:t>
            </a:r>
            <a:r>
              <a:rPr lang="en-US" altLang="en-US" sz="2400" dirty="0" err="1">
                <a:latin typeface="Arial" charset="0"/>
                <a:cs typeface="Arial" charset="0"/>
              </a:rPr>
              <a:t>liên</a:t>
            </a:r>
            <a:r>
              <a:rPr lang="en-US" altLang="en-US" sz="2400" dirty="0">
                <a:latin typeface="Arial" charset="0"/>
                <a:cs typeface="Arial" charset="0"/>
              </a:rPr>
              <a:t> </a:t>
            </a:r>
            <a:r>
              <a:rPr lang="en-US" altLang="en-US" sz="2400" dirty="0" err="1">
                <a:latin typeface="Arial" charset="0"/>
                <a:cs typeface="Arial" charset="0"/>
              </a:rPr>
              <a:t>tục</a:t>
            </a:r>
            <a:r>
              <a:rPr lang="en-US" altLang="en-US" sz="2400" dirty="0">
                <a:latin typeface="Arial" charset="0"/>
                <a:cs typeface="Arial" charset="0"/>
              </a:rPr>
              <a:t>.</a:t>
            </a:r>
          </a:p>
          <a:p>
            <a:pPr marL="0" indent="0" algn="just" eaLnBrk="1" hangingPunct="1">
              <a:lnSpc>
                <a:spcPct val="150000"/>
              </a:lnSpc>
              <a:buFont typeface="Wingdings" pitchFamily="2" charset="2"/>
              <a:buNone/>
            </a:pPr>
            <a:endParaRPr lang="en-US" altLang="en-US" sz="2400" dirty="0">
              <a:latin typeface="Arial" charset="0"/>
              <a:cs typeface="Arial" charset="0"/>
            </a:endParaRPr>
          </a:p>
        </p:txBody>
      </p:sp>
      <p:sp>
        <p:nvSpPr>
          <p:cNvPr id="204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4D157EE-714C-4220-A0DF-8F46C3A103EB}" type="slidenum">
              <a:rPr lang="en-US" altLang="en-US" sz="1400" smtClean="0">
                <a:latin typeface="Times New Roman" pitchFamily="18" charset="0"/>
              </a:rPr>
              <a:pPr>
                <a:spcBef>
                  <a:spcPct val="0"/>
                </a:spcBef>
                <a:buFontTx/>
                <a:buNone/>
              </a:pPr>
              <a:t>34</a:t>
            </a:fld>
            <a:endParaRPr lang="en-US" altLang="en-US" sz="1400">
              <a:latin typeface="Times New Roman" pitchFamily="18" charset="0"/>
            </a:endParaRPr>
          </a:p>
        </p:txBody>
      </p:sp>
    </p:spTree>
    <p:extLst>
      <p:ext uri="{BB962C8B-B14F-4D97-AF65-F5344CB8AC3E}">
        <p14:creationId xmlns:p14="http://schemas.microsoft.com/office/powerpoint/2010/main" val="334695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wipe(left)">
                                      <p:cBhvr>
                                        <p:cTn id="7" dur="500"/>
                                        <p:tgtEl>
                                          <p:spTgt spid="204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133600"/>
            <a:ext cx="8229600" cy="1676400"/>
          </a:xfrm>
        </p:spPr>
        <p:txBody>
          <a:bodyPr/>
          <a:lstStyle/>
          <a:p>
            <a:pPr eaLnBrk="1" hangingPunct="1"/>
            <a:r>
              <a:rPr lang="en-US" altLang="en-US" sz="2400" b="1" dirty="0" err="1">
                <a:solidFill>
                  <a:srgbClr val="FF0000"/>
                </a:solidFill>
                <a:latin typeface="Arial" charset="0"/>
                <a:cs typeface="Arial" charset="0"/>
              </a:rPr>
              <a:t>Tại</a:t>
            </a:r>
            <a:r>
              <a:rPr lang="en-US" altLang="en-US" sz="2400" b="1" dirty="0">
                <a:solidFill>
                  <a:srgbClr val="FF0000"/>
                </a:solidFill>
                <a:latin typeface="Arial" charset="0"/>
                <a:cs typeface="Arial" charset="0"/>
              </a:rPr>
              <a:t> </a:t>
            </a:r>
            <a:r>
              <a:rPr lang="en-US" altLang="en-US" sz="2400" b="1" dirty="0" err="1">
                <a:solidFill>
                  <a:srgbClr val="FF0000"/>
                </a:solidFill>
                <a:latin typeface="Arial" charset="0"/>
                <a:cs typeface="Arial" charset="0"/>
              </a:rPr>
              <a:t>sao</a:t>
            </a:r>
            <a:r>
              <a:rPr lang="en-US" altLang="en-US" sz="2400" b="1" dirty="0">
                <a:solidFill>
                  <a:srgbClr val="FF0000"/>
                </a:solidFill>
                <a:latin typeface="Arial" charset="0"/>
                <a:cs typeface="Arial" charset="0"/>
              </a:rPr>
              <a:t> k</a:t>
            </a:r>
            <a:r>
              <a:rPr lang="vi-VN" altLang="en-US" sz="2400" b="1" dirty="0">
                <a:solidFill>
                  <a:srgbClr val="FF0000"/>
                </a:solidFill>
                <a:latin typeface="Arial" charset="0"/>
                <a:cs typeface="Arial" charset="0"/>
              </a:rPr>
              <a:t>hi tổ chức giờ học </a:t>
            </a:r>
            <a:r>
              <a:rPr lang="en-US" altLang="en-US" sz="2400" b="1" dirty="0" err="1">
                <a:solidFill>
                  <a:srgbClr val="FF0000"/>
                </a:solidFill>
                <a:latin typeface="Arial" charset="0"/>
                <a:cs typeface="Arial" charset="0"/>
              </a:rPr>
              <a:t>GDPTVĐ</a:t>
            </a:r>
            <a:r>
              <a:rPr lang="vi-VN" altLang="en-US" sz="2400" b="1" dirty="0">
                <a:solidFill>
                  <a:srgbClr val="FF0000"/>
                </a:solidFill>
                <a:latin typeface="Arial" charset="0"/>
                <a:cs typeface="Arial" charset="0"/>
              </a:rPr>
              <a:t>, </a:t>
            </a:r>
            <a:br>
              <a:rPr lang="en-US" altLang="en-US" sz="2400" b="1" dirty="0">
                <a:solidFill>
                  <a:srgbClr val="FF0000"/>
                </a:solidFill>
                <a:latin typeface="Arial" charset="0"/>
                <a:cs typeface="Arial" charset="0"/>
              </a:rPr>
            </a:br>
            <a:r>
              <a:rPr lang="en-US" altLang="en-US" sz="2400" b="1" dirty="0" err="1">
                <a:solidFill>
                  <a:srgbClr val="FF0000"/>
                </a:solidFill>
                <a:latin typeface="Arial" charset="0"/>
                <a:cs typeface="Arial" charset="0"/>
              </a:rPr>
              <a:t>cho</a:t>
            </a:r>
            <a:r>
              <a:rPr lang="en-US" altLang="en-US" sz="2400" b="1" dirty="0">
                <a:solidFill>
                  <a:srgbClr val="FF0000"/>
                </a:solidFill>
                <a:latin typeface="Arial" charset="0"/>
                <a:cs typeface="Arial" charset="0"/>
              </a:rPr>
              <a:t> </a:t>
            </a:r>
            <a:r>
              <a:rPr lang="en-US" altLang="en-US" sz="2400" b="1" dirty="0" err="1">
                <a:solidFill>
                  <a:srgbClr val="FF0000"/>
                </a:solidFill>
                <a:latin typeface="Arial" charset="0"/>
                <a:cs typeface="Arial" charset="0"/>
              </a:rPr>
              <a:t>trẻ</a:t>
            </a:r>
            <a:r>
              <a:rPr lang="en-US" altLang="en-US" sz="2400" b="1" dirty="0">
                <a:solidFill>
                  <a:srgbClr val="FF0000"/>
                </a:solidFill>
                <a:latin typeface="Arial" charset="0"/>
                <a:cs typeface="Arial" charset="0"/>
              </a:rPr>
              <a:t> </a:t>
            </a:r>
            <a:r>
              <a:rPr lang="vi-VN" altLang="en-US" sz="2400" b="1" dirty="0">
                <a:solidFill>
                  <a:srgbClr val="FF0000"/>
                </a:solidFill>
                <a:latin typeface="Arial" charset="0"/>
                <a:cs typeface="Arial" charset="0"/>
              </a:rPr>
              <a:t>cần đảm bảo đúng cấu trúc gồm 3 phần</a:t>
            </a:r>
            <a:r>
              <a:rPr lang="en-US" altLang="en-US" sz="2400" b="1" dirty="0">
                <a:solidFill>
                  <a:srgbClr val="FF0000"/>
                </a:solidFill>
                <a:latin typeface="Arial" charset="0"/>
                <a:cs typeface="Arial" charset="0"/>
              </a:rPr>
              <a:t>?</a:t>
            </a:r>
          </a:p>
        </p:txBody>
      </p:sp>
      <p:sp>
        <p:nvSpPr>
          <p:cNvPr id="4" name="Slide Number Placeholder 3"/>
          <p:cNvSpPr>
            <a:spLocks noGrp="1"/>
          </p:cNvSpPr>
          <p:nvPr>
            <p:ph type="sldNum" sz="quarter" idx="12"/>
          </p:nvPr>
        </p:nvSpPr>
        <p:spPr/>
        <p:txBody>
          <a:bodyPr/>
          <a:lstStyle/>
          <a:p>
            <a:pPr>
              <a:defRPr/>
            </a:pPr>
            <a:fld id="{60BA60C2-5266-408A-8369-2A39EFD2E8BC}" type="slidenum">
              <a:rPr lang="en-US" altLang="en-US" smtClean="0"/>
              <a:pPr>
                <a:defRPr/>
              </a:pPr>
              <a:t>35</a:t>
            </a:fld>
            <a:endParaRPr lang="en-US" altLang="en-US"/>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36</a:t>
            </a:fld>
            <a:endParaRPr lang="en-US" altLang="en-US"/>
          </a:p>
        </p:txBody>
      </p:sp>
      <p:sp>
        <p:nvSpPr>
          <p:cNvPr id="5" name="Rounded Rectangle 4"/>
          <p:cNvSpPr/>
          <p:nvPr/>
        </p:nvSpPr>
        <p:spPr>
          <a:xfrm>
            <a:off x="381000" y="990600"/>
            <a:ext cx="20574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latin typeface="Arial" pitchFamily="34" charset="0"/>
                <a:cs typeface="Arial" pitchFamily="34" charset="0"/>
              </a:rPr>
              <a:t>Khởi</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endParaRPr lang="en-US" sz="2400" b="1" dirty="0">
              <a:latin typeface="Arial" pitchFamily="34" charset="0"/>
              <a:cs typeface="Arial" pitchFamily="34" charset="0"/>
            </a:endParaRPr>
          </a:p>
        </p:txBody>
      </p:sp>
      <p:graphicFrame>
        <p:nvGraphicFramePr>
          <p:cNvPr id="6" name="Diagram 5"/>
          <p:cNvGraphicFramePr/>
          <p:nvPr>
            <p:extLst>
              <p:ext uri="{D42A27DB-BD31-4B8C-83A1-F6EECF244321}">
                <p14:modId xmlns:p14="http://schemas.microsoft.com/office/powerpoint/2010/main" val="3500777029"/>
              </p:ext>
            </p:extLst>
          </p:nvPr>
        </p:nvGraphicFramePr>
        <p:xfrm>
          <a:off x="2952750" y="449262"/>
          <a:ext cx="4819650" cy="169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p:cNvSpPr/>
          <p:nvPr/>
        </p:nvSpPr>
        <p:spPr>
          <a:xfrm>
            <a:off x="381000" y="3048000"/>
            <a:ext cx="20574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latin typeface="Arial" pitchFamily="34" charset="0"/>
                <a:cs typeface="Arial" pitchFamily="34" charset="0"/>
              </a:rPr>
              <a:t>Trọng</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endParaRPr lang="en-US" sz="2400" b="1" dirty="0">
              <a:latin typeface="Arial" pitchFamily="34" charset="0"/>
              <a:cs typeface="Arial" pitchFamily="34" charset="0"/>
            </a:endParaRPr>
          </a:p>
        </p:txBody>
      </p:sp>
      <p:graphicFrame>
        <p:nvGraphicFramePr>
          <p:cNvPr id="7" name="Diagram 6"/>
          <p:cNvGraphicFramePr/>
          <p:nvPr>
            <p:extLst>
              <p:ext uri="{D42A27DB-BD31-4B8C-83A1-F6EECF244321}">
                <p14:modId xmlns:p14="http://schemas.microsoft.com/office/powerpoint/2010/main" val="1658440648"/>
              </p:ext>
            </p:extLst>
          </p:nvPr>
        </p:nvGraphicFramePr>
        <p:xfrm>
          <a:off x="3048000" y="2667000"/>
          <a:ext cx="54864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Rounded Rectangle 12"/>
          <p:cNvSpPr/>
          <p:nvPr/>
        </p:nvSpPr>
        <p:spPr>
          <a:xfrm>
            <a:off x="523875" y="4800600"/>
            <a:ext cx="20574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latin typeface="Arial" pitchFamily="34" charset="0"/>
                <a:cs typeface="Arial" pitchFamily="34" charset="0"/>
              </a:rPr>
              <a:t>Hồi</a:t>
            </a:r>
            <a:r>
              <a:rPr lang="en-US" sz="2400" b="1" dirty="0">
                <a:latin typeface="Arial" pitchFamily="34" charset="0"/>
                <a:cs typeface="Arial" pitchFamily="34" charset="0"/>
              </a:rPr>
              <a:t> </a:t>
            </a:r>
            <a:r>
              <a:rPr lang="en-US" sz="2400" b="1" dirty="0" err="1">
                <a:latin typeface="Arial" pitchFamily="34" charset="0"/>
                <a:cs typeface="Arial" pitchFamily="34" charset="0"/>
              </a:rPr>
              <a:t>tĩnh</a:t>
            </a:r>
            <a:endParaRPr lang="en-US" sz="2400" b="1" dirty="0">
              <a:latin typeface="Arial" pitchFamily="34" charset="0"/>
              <a:cs typeface="Arial" pitchFamily="34" charset="0"/>
            </a:endParaRPr>
          </a:p>
        </p:txBody>
      </p:sp>
      <p:graphicFrame>
        <p:nvGraphicFramePr>
          <p:cNvPr id="14" name="Diagram 13"/>
          <p:cNvGraphicFramePr/>
          <p:nvPr>
            <p:extLst>
              <p:ext uri="{D42A27DB-BD31-4B8C-83A1-F6EECF244321}">
                <p14:modId xmlns:p14="http://schemas.microsoft.com/office/powerpoint/2010/main" val="426827212"/>
              </p:ext>
            </p:extLst>
          </p:nvPr>
        </p:nvGraphicFramePr>
        <p:xfrm>
          <a:off x="3048000" y="4572000"/>
          <a:ext cx="5486400" cy="1371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Right Arrow 11"/>
          <p:cNvSpPr/>
          <p:nvPr/>
        </p:nvSpPr>
        <p:spPr>
          <a:xfrm>
            <a:off x="2498979" y="1209675"/>
            <a:ext cx="489204" cy="24231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ight Arrow 15"/>
          <p:cNvSpPr/>
          <p:nvPr/>
        </p:nvSpPr>
        <p:spPr>
          <a:xfrm>
            <a:off x="2483739" y="3231642"/>
            <a:ext cx="489204" cy="24231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7" name="Right Arrow 16"/>
          <p:cNvSpPr/>
          <p:nvPr/>
        </p:nvSpPr>
        <p:spPr>
          <a:xfrm>
            <a:off x="2597658" y="4984242"/>
            <a:ext cx="489204" cy="24231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4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8" grpId="0" animBg="1"/>
      <p:bldGraphic spid="7" grpId="0">
        <p:bldAsOne/>
      </p:bldGraphic>
      <p:bldP spid="13" grpId="0" animBg="1"/>
      <p:bldGraphic spid="14" grpId="0">
        <p:bldAsOne/>
      </p:bldGraphic>
      <p:bldP spid="12"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609600" y="609600"/>
            <a:ext cx="8229600" cy="1143000"/>
          </a:xfrm>
        </p:spPr>
        <p:txBody>
          <a:bodyPr/>
          <a:lstStyle/>
          <a:p>
            <a:pPr eaLnBrk="1" hangingPunct="1"/>
            <a:r>
              <a:rPr lang="en-US" altLang="en-US" sz="2400" dirty="0" err="1">
                <a:latin typeface="Arial" charset="0"/>
                <a:cs typeface="Arial" charset="0"/>
              </a:rPr>
              <a:t>Trong</a:t>
            </a:r>
            <a:r>
              <a:rPr lang="en-US" altLang="en-US" sz="2400" dirty="0">
                <a:latin typeface="Arial" charset="0"/>
                <a:cs typeface="Arial" charset="0"/>
              </a:rPr>
              <a:t> </a:t>
            </a:r>
            <a:r>
              <a:rPr lang="en-US" altLang="en-US" sz="2400" dirty="0" err="1">
                <a:latin typeface="Arial" charset="0"/>
                <a:cs typeface="Arial" charset="0"/>
              </a:rPr>
              <a:t>trọng</a:t>
            </a:r>
            <a:r>
              <a:rPr lang="en-US" altLang="en-US" sz="2400" dirty="0">
                <a:latin typeface="Arial" charset="0"/>
                <a:cs typeface="Arial" charset="0"/>
              </a:rPr>
              <a:t> </a:t>
            </a:r>
            <a:r>
              <a:rPr lang="en-US" altLang="en-US" sz="2400" dirty="0" err="1">
                <a:latin typeface="Arial" charset="0"/>
                <a:cs typeface="Arial" charset="0"/>
              </a:rPr>
              <a:t>động</a:t>
            </a:r>
            <a:r>
              <a:rPr lang="en-US" altLang="en-US" sz="2400" dirty="0">
                <a:latin typeface="Arial" charset="0"/>
                <a:cs typeface="Arial" charset="0"/>
              </a:rPr>
              <a:t> </a:t>
            </a:r>
            <a:r>
              <a:rPr lang="en-US" altLang="en-US" sz="2400" dirty="0" err="1">
                <a:latin typeface="Arial" charset="0"/>
                <a:cs typeface="Arial" charset="0"/>
              </a:rPr>
              <a:t>có</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t</a:t>
            </a:r>
            <a:r>
              <a:rPr lang="vi-VN" altLang="en-US" sz="2400" dirty="0">
                <a:latin typeface="Arial" charset="0"/>
                <a:cs typeface="Arial" charset="0"/>
              </a:rPr>
              <a:t>hực hiện trò chơi vận động:</a:t>
            </a:r>
            <a:endParaRPr lang="en-US" altLang="en-US" sz="2400" dirty="0">
              <a:latin typeface="Arial" charset="0"/>
              <a:cs typeface="Arial" charset="0"/>
            </a:endParaRPr>
          </a:p>
        </p:txBody>
      </p:sp>
      <p:sp>
        <p:nvSpPr>
          <p:cNvPr id="24579" name="Content Placeholder 2"/>
          <p:cNvSpPr>
            <a:spLocks noGrp="1"/>
          </p:cNvSpPr>
          <p:nvPr>
            <p:ph idx="1"/>
          </p:nvPr>
        </p:nvSpPr>
        <p:spPr>
          <a:xfrm>
            <a:off x="533400" y="1752600"/>
            <a:ext cx="8229600" cy="3429000"/>
          </a:xfrm>
        </p:spPr>
        <p:txBody>
          <a:bodyPr/>
          <a:lstStyle/>
          <a:p>
            <a:pPr marL="0" indent="0" algn="just" eaLnBrk="1" hangingPunct="1">
              <a:buFont typeface="Arial" charset="0"/>
              <a:buNone/>
            </a:pPr>
            <a:r>
              <a:rPr lang="vi-VN" altLang="en-US" sz="2400" dirty="0">
                <a:cs typeface="Arial" charset="0"/>
              </a:rPr>
              <a:t>Nhiệm vụ: </a:t>
            </a:r>
            <a:endParaRPr lang="en-US" altLang="en-US" sz="2400" dirty="0">
              <a:latin typeface="Arial" charset="0"/>
              <a:cs typeface="Arial" charset="0"/>
            </a:endParaRPr>
          </a:p>
          <a:p>
            <a:pPr marL="0" indent="0" algn="just" eaLnBrk="1" hangingPunct="1">
              <a:buFont typeface="Arial" charset="0"/>
              <a:buNone/>
            </a:pPr>
            <a:r>
              <a:rPr lang="en-US" altLang="en-US" sz="2400" dirty="0">
                <a:latin typeface="Arial" charset="0"/>
                <a:cs typeface="Arial" charset="0"/>
              </a:rPr>
              <a:t>- </a:t>
            </a:r>
            <a:r>
              <a:rPr lang="vi-VN" altLang="en-US" sz="2400" dirty="0">
                <a:cs typeface="Arial" charset="0"/>
              </a:rPr>
              <a:t>Củng cố, rèn luyện, hỗ trợ cho vận động cơ bản. </a:t>
            </a:r>
            <a:r>
              <a:rPr lang="en-US" altLang="en-US" sz="2400" dirty="0">
                <a:latin typeface="Arial" charset="0"/>
                <a:cs typeface="Arial" charset="0"/>
              </a:rPr>
              <a:t>GV </a:t>
            </a:r>
            <a:r>
              <a:rPr lang="vi-VN" altLang="en-US" sz="2400" dirty="0">
                <a:cs typeface="Arial" charset="0"/>
              </a:rPr>
              <a:t>lựa chọn những trò chơi vận động quen thuộc đối với trẻ, nhằm mục đích rèn luyện và củng cố những kỹ năng vận động đã được hình thành</a:t>
            </a:r>
            <a:r>
              <a:rPr lang="en-US" altLang="en-US" sz="2400" dirty="0">
                <a:latin typeface="Arial" charset="0"/>
                <a:cs typeface="Arial" charset="0"/>
              </a:rPr>
              <a:t>.</a:t>
            </a:r>
          </a:p>
          <a:p>
            <a:pPr marL="0" indent="0" algn="just" eaLnBrk="1" hangingPunct="1">
              <a:buFont typeface="Arial" charset="0"/>
              <a:buNone/>
            </a:pPr>
            <a:endParaRPr lang="en-US" altLang="en-US" sz="2400" dirty="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AA3F1BAC-60CF-4C4C-886D-E3D3FA465057}" type="slidenum">
              <a:rPr lang="en-US" altLang="en-US" smtClean="0"/>
              <a:pPr>
                <a:defRPr/>
              </a:pPr>
              <a:t>37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wipe(left)">
                                      <p:cBhvr>
                                        <p:cTn id="12"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E2BA9F1-5D4E-4A3D-910F-C31F3071C5B8}" type="slidenum">
              <a:rPr lang="en-US" altLang="en-US" smtClean="0"/>
              <a:pPr>
                <a:defRPr/>
              </a:pPr>
              <a:t>38</a:t>
            </a:fld>
            <a:endParaRPr lang="en-US" altLang="en-US"/>
          </a:p>
        </p:txBody>
      </p:sp>
      <p:sp>
        <p:nvSpPr>
          <p:cNvPr id="25603" name="Rectangle 4"/>
          <p:cNvSpPr>
            <a:spLocks noChangeArrowheads="1"/>
          </p:cNvSpPr>
          <p:nvPr/>
        </p:nvSpPr>
        <p:spPr bwMode="auto">
          <a:xfrm>
            <a:off x="685800" y="990600"/>
            <a:ext cx="7772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ts val="1200"/>
              </a:spcBef>
              <a:buFontTx/>
              <a:buNone/>
            </a:pPr>
            <a:r>
              <a:rPr lang="en-US" altLang="en-US" sz="2400" dirty="0">
                <a:latin typeface="Arial" charset="0"/>
              </a:rPr>
              <a:t>- </a:t>
            </a:r>
            <a:r>
              <a:rPr lang="vi-VN" altLang="en-US" sz="2400" dirty="0">
                <a:latin typeface="Arial" charset="0"/>
              </a:rPr>
              <a:t>Trò chơi vận động được </a:t>
            </a:r>
            <a:r>
              <a:rPr lang="en-US" altLang="en-US" sz="2400" dirty="0">
                <a:latin typeface="Arial" charset="0"/>
              </a:rPr>
              <a:t>GV </a:t>
            </a:r>
            <a:r>
              <a:rPr lang="vi-VN" altLang="en-US" sz="2400" dirty="0">
                <a:latin typeface="Arial" charset="0"/>
              </a:rPr>
              <a:t>tiến hành </a:t>
            </a:r>
            <a:r>
              <a:rPr lang="en-US" altLang="en-US" sz="2400" dirty="0" err="1">
                <a:latin typeface="Arial" charset="0"/>
              </a:rPr>
              <a:t>phù</a:t>
            </a:r>
            <a:r>
              <a:rPr lang="en-US" altLang="en-US" sz="2400" dirty="0">
                <a:latin typeface="Arial" charset="0"/>
              </a:rPr>
              <a:t> </a:t>
            </a:r>
            <a:r>
              <a:rPr lang="en-US" altLang="en-US" sz="2400" dirty="0" err="1">
                <a:latin typeface="Arial" charset="0"/>
              </a:rPr>
              <a:t>hợp</a:t>
            </a:r>
            <a:r>
              <a:rPr lang="en-US" altLang="en-US" sz="2400" dirty="0">
                <a:latin typeface="Arial" charset="0"/>
              </a:rPr>
              <a:t> </a:t>
            </a:r>
            <a:r>
              <a:rPr lang="en-US" altLang="en-US" sz="2400" dirty="0" err="1">
                <a:latin typeface="Arial" charset="0"/>
              </a:rPr>
              <a:t>độ</a:t>
            </a:r>
            <a:r>
              <a:rPr lang="en-US" altLang="en-US" sz="2400" dirty="0">
                <a:latin typeface="Arial" charset="0"/>
              </a:rPr>
              <a:t> </a:t>
            </a:r>
            <a:r>
              <a:rPr lang="en-US" altLang="en-US" sz="2400" dirty="0" err="1">
                <a:latin typeface="Arial" charset="0"/>
              </a:rPr>
              <a:t>tuổi</a:t>
            </a:r>
            <a:r>
              <a:rPr lang="en-US" altLang="en-US" sz="2400" dirty="0">
                <a:latin typeface="Arial" charset="0"/>
              </a:rPr>
              <a:t> </a:t>
            </a:r>
            <a:r>
              <a:rPr lang="en-US" altLang="en-US" sz="2400" dirty="0" err="1">
                <a:latin typeface="Arial" charset="0"/>
              </a:rPr>
              <a:t>của</a:t>
            </a:r>
            <a:r>
              <a:rPr lang="en-US" altLang="en-US" sz="2400" dirty="0">
                <a:latin typeface="Arial" charset="0"/>
              </a:rPr>
              <a:t> </a:t>
            </a:r>
            <a:r>
              <a:rPr lang="en-US" altLang="en-US" sz="2400" dirty="0" err="1">
                <a:latin typeface="Arial" charset="0"/>
              </a:rPr>
              <a:t>trẻ</a:t>
            </a:r>
            <a:r>
              <a:rPr lang="en-US" altLang="en-US" sz="2400" dirty="0">
                <a:latin typeface="Arial" charset="0"/>
              </a:rPr>
              <a:t>. </a:t>
            </a:r>
            <a:r>
              <a:rPr lang="vi-VN" altLang="en-US" sz="2400" dirty="0">
                <a:latin typeface="Arial" charset="0"/>
              </a:rPr>
              <a:t> </a:t>
            </a:r>
            <a:endParaRPr lang="en-US" altLang="en-US" sz="2400" dirty="0">
              <a:latin typeface="Arial" charset="0"/>
            </a:endParaRPr>
          </a:p>
          <a:p>
            <a:pPr algn="just">
              <a:spcBef>
                <a:spcPts val="1200"/>
              </a:spcBef>
              <a:buFontTx/>
              <a:buNone/>
            </a:pPr>
            <a:r>
              <a:rPr lang="en-US" altLang="en-US" sz="2400" dirty="0">
                <a:latin typeface="Arial" charset="0"/>
              </a:rPr>
              <a:t>+ </a:t>
            </a:r>
            <a:r>
              <a:rPr lang="vi-VN" altLang="en-US" sz="2400" dirty="0">
                <a:latin typeface="Arial" charset="0"/>
              </a:rPr>
              <a:t>Đối với trẻ ở lứa tuổi nhà trẻ và mẫu giáo bé,</a:t>
            </a:r>
            <a:r>
              <a:rPr lang="en-US" altLang="en-US" sz="2400" dirty="0">
                <a:latin typeface="Arial" charset="0"/>
              </a:rPr>
              <a:t> GV </a:t>
            </a:r>
            <a:r>
              <a:rPr lang="vi-VN" altLang="en-US" sz="2400" dirty="0">
                <a:latin typeface="Arial" charset="0"/>
              </a:rPr>
              <a:t>thường đóng vai trò chính trong trò chơi </a:t>
            </a:r>
            <a:r>
              <a:rPr lang="vi-VN" altLang="en-US" sz="2400" i="1" dirty="0">
                <a:latin typeface="Arial" charset="0"/>
              </a:rPr>
              <a:t>(ví dụ: trong trò chơi "mèo đuổi chuột" cô giáo đóng vai mèo ..),</a:t>
            </a:r>
            <a:r>
              <a:rPr lang="en-US" altLang="en-US" sz="2400" i="1" dirty="0">
                <a:latin typeface="Arial" charset="0"/>
              </a:rPr>
              <a:t> </a:t>
            </a:r>
            <a:r>
              <a:rPr lang="en-US" altLang="en-US" sz="2400" dirty="0">
                <a:latin typeface="Arial" charset="0"/>
              </a:rPr>
              <a:t>GV </a:t>
            </a:r>
            <a:r>
              <a:rPr lang="vi-VN" altLang="en-US" sz="2400" dirty="0">
                <a:latin typeface="Arial" charset="0"/>
              </a:rPr>
              <a:t>nhắc lại nội dung và quy tắc chơi trò chơi cho trẻ. </a:t>
            </a:r>
            <a:endParaRPr lang="en-US" altLang="en-US" sz="2400" dirty="0">
              <a:latin typeface="Arial" charset="0"/>
            </a:endParaRPr>
          </a:p>
          <a:p>
            <a:pPr algn="just">
              <a:spcBef>
                <a:spcPts val="1200"/>
              </a:spcBef>
              <a:buFontTx/>
              <a:buNone/>
            </a:pPr>
            <a:r>
              <a:rPr lang="en-US" altLang="en-US" sz="2400" dirty="0">
                <a:latin typeface="Arial" charset="0"/>
              </a:rPr>
              <a:t>+ </a:t>
            </a:r>
            <a:r>
              <a:rPr lang="vi-VN" altLang="en-US" sz="2400" dirty="0">
                <a:latin typeface="Arial" charset="0"/>
              </a:rPr>
              <a:t>Đối với trẻ mẫu giáo nhỡ và lớn, </a:t>
            </a:r>
            <a:r>
              <a:rPr lang="en-US" altLang="en-US" sz="2400" dirty="0">
                <a:latin typeface="Arial" charset="0"/>
              </a:rPr>
              <a:t>GV </a:t>
            </a:r>
            <a:r>
              <a:rPr lang="vi-VN" altLang="en-US" sz="2400" dirty="0">
                <a:latin typeface="Arial" charset="0"/>
              </a:rPr>
              <a:t>yêu cầu trẻ hoặc </a:t>
            </a:r>
            <a:r>
              <a:rPr lang="en-US" altLang="en-US" sz="2400" dirty="0">
                <a:latin typeface="Arial" charset="0"/>
              </a:rPr>
              <a:t>GV </a:t>
            </a:r>
            <a:r>
              <a:rPr lang="vi-VN" altLang="en-US" sz="2400" dirty="0">
                <a:latin typeface="Arial" charset="0"/>
              </a:rPr>
              <a:t>nhắc lại quy tắc của trò chơi (có thể </a:t>
            </a:r>
            <a:r>
              <a:rPr lang="en-US" altLang="en-US" sz="2400" dirty="0">
                <a:latin typeface="Arial" charset="0"/>
              </a:rPr>
              <a:t>GV </a:t>
            </a:r>
            <a:r>
              <a:rPr lang="vi-VN" altLang="en-US" sz="2400" dirty="0">
                <a:latin typeface="Arial" charset="0"/>
              </a:rPr>
              <a:t>cho trẻ tự phân vai chơi), trẻ tự chơi, nhưng</a:t>
            </a:r>
            <a:r>
              <a:rPr lang="en-US" altLang="en-US" sz="2400" dirty="0">
                <a:latin typeface="Arial" charset="0"/>
              </a:rPr>
              <a:t> GV </a:t>
            </a:r>
            <a:r>
              <a:rPr lang="vi-VN" altLang="en-US" sz="2400" dirty="0">
                <a:latin typeface="Arial" charset="0"/>
              </a:rPr>
              <a:t>vẫn là người hướng dẫ</a:t>
            </a:r>
            <a:r>
              <a:rPr lang="en-US" altLang="en-US" sz="2400" dirty="0">
                <a:latin typeface="Arial"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left)">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left)">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533400" y="533400"/>
            <a:ext cx="8229600" cy="5486400"/>
          </a:xfrm>
        </p:spPr>
        <p:txBody>
          <a:bodyPr/>
          <a:lstStyle/>
          <a:p>
            <a:pPr algn="just" eaLnBrk="1" hangingPunct="1">
              <a:spcBef>
                <a:spcPts val="1800"/>
              </a:spcBef>
              <a:buFont typeface="Wingdings" panose="05000000000000000000" pitchFamily="2" charset="2"/>
              <a:buChar char="q"/>
              <a:defRPr/>
            </a:pPr>
            <a:r>
              <a:rPr lang="en-US" altLang="en-US" sz="2400" b="1" dirty="0">
                <a:solidFill>
                  <a:srgbClr val="C00000"/>
                </a:solidFill>
                <a:latin typeface="Arial" panose="020B0604020202020204" pitchFamily="34" charset="0"/>
                <a:cs typeface="Arial" panose="020B0604020202020204" pitchFamily="34" charset="0"/>
              </a:rPr>
              <a:t>L</a:t>
            </a:r>
            <a:r>
              <a:rPr lang="vi-VN" altLang="en-US" sz="2400" b="1" dirty="0">
                <a:solidFill>
                  <a:srgbClr val="C00000"/>
                </a:solidFill>
                <a:cs typeface="Arial" panose="020B0604020202020204" pitchFamily="34" charset="0"/>
              </a:rPr>
              <a:t>ưu ý: </a:t>
            </a:r>
            <a:endParaRPr lang="en-US" altLang="en-US" sz="2400" b="1" dirty="0">
              <a:solidFill>
                <a:srgbClr val="C00000"/>
              </a:solidFill>
              <a:latin typeface="Arial" panose="020B0604020202020204" pitchFamily="34" charset="0"/>
              <a:cs typeface="Arial" panose="020B0604020202020204" pitchFamily="34" charset="0"/>
            </a:endParaRPr>
          </a:p>
          <a:p>
            <a:pPr algn="just" eaLnBrk="1" hangingPunct="1">
              <a:spcBef>
                <a:spcPts val="1800"/>
              </a:spcBef>
              <a:buFontTx/>
              <a:buChar char="-"/>
              <a:defRPr/>
            </a:pPr>
            <a:r>
              <a:rPr lang="vi-VN" altLang="en-US" sz="2400" dirty="0">
                <a:cs typeface="Arial" panose="020B0604020202020204" pitchFamily="34" charset="0"/>
              </a:rPr>
              <a:t>Trò chơi vận động phụ thuộc vào vận động cơ bản đã thực hiện ở giai đoạn trước. </a:t>
            </a:r>
            <a:endParaRPr lang="en-US" altLang="en-US" sz="2400" dirty="0">
              <a:cs typeface="Arial" panose="020B0604020202020204" pitchFamily="34" charset="0"/>
            </a:endParaRPr>
          </a:p>
          <a:p>
            <a:pPr algn="just" eaLnBrk="1" hangingPunct="1">
              <a:spcBef>
                <a:spcPts val="1800"/>
              </a:spcBef>
              <a:buFont typeface="Courier New" panose="02070309020205020404" pitchFamily="49" charset="0"/>
              <a:buChar char="o"/>
              <a:defRPr/>
            </a:pPr>
            <a:r>
              <a:rPr lang="vi-VN" altLang="en-US" sz="2400" dirty="0">
                <a:cs typeface="Arial" panose="020B0604020202020204" pitchFamily="34" charset="0"/>
              </a:rPr>
              <a:t>Nếu vận động cơ bản tĩnh như … bò, trườn, thì trò chơi vận động phải động như trò chơi chạy nhảy "ngày và đêm ", "thỏ đổi chuồng ",…</a:t>
            </a:r>
            <a:endParaRPr lang="en-US" altLang="en-US" sz="2400" dirty="0">
              <a:cs typeface="Arial" panose="020B0604020202020204" pitchFamily="34" charset="0"/>
            </a:endParaRPr>
          </a:p>
          <a:p>
            <a:pPr algn="just" eaLnBrk="1" hangingPunct="1">
              <a:spcBef>
                <a:spcPts val="1800"/>
              </a:spcBef>
              <a:buFont typeface="Courier New" panose="02070309020205020404" pitchFamily="49" charset="0"/>
              <a:buChar char="o"/>
              <a:defRPr/>
            </a:pPr>
            <a:r>
              <a:rPr lang="vi-VN" altLang="en-US" sz="2400" dirty="0">
                <a:cs typeface="Arial" panose="020B0604020202020204" pitchFamily="34" charset="0"/>
              </a:rPr>
              <a:t> Nếu vận động cơ bản như "ném kết hợp chạy nhảy", thì trò chơi vận động phải tĩnh như trò chơi</a:t>
            </a:r>
            <a:r>
              <a:rPr lang="en-US" altLang="en-US" sz="2400" dirty="0">
                <a:cs typeface="Arial" panose="020B0604020202020204" pitchFamily="34" charset="0"/>
              </a:rPr>
              <a:t> </a:t>
            </a:r>
            <a:r>
              <a:rPr lang="en-US" altLang="en-US" sz="2400" dirty="0" err="1">
                <a:latin typeface="Arial" panose="020B0604020202020204" pitchFamily="34" charset="0"/>
                <a:cs typeface="Arial" panose="020B0604020202020204" pitchFamily="34" charset="0"/>
              </a:rPr>
              <a:t>tĩnh</a:t>
            </a:r>
            <a:r>
              <a:rPr lang="vi-VN" altLang="en-US" sz="2400" dirty="0">
                <a:latin typeface="Arial" panose="020B0604020202020204" pitchFamily="34" charset="0"/>
                <a:cs typeface="Arial" panose="020B0604020202020204" pitchFamily="34" charset="0"/>
              </a:rPr>
              <a:t>: </a:t>
            </a:r>
            <a:r>
              <a:rPr lang="vi-VN" altLang="en-US" sz="2400" dirty="0">
                <a:cs typeface="Arial" panose="020B0604020202020204" pitchFamily="34" charset="0"/>
              </a:rPr>
              <a:t>"tìm cờ ", "tiếng gọi của ai? "…</a:t>
            </a:r>
            <a:endParaRPr lang="en-US" altLang="en-US" sz="2400" dirty="0">
              <a:cs typeface="Arial" panose="020B0604020202020204" pitchFamily="34" charset="0"/>
            </a:endParaRPr>
          </a:p>
          <a:p>
            <a:pPr marL="0" indent="0" algn="just" eaLnBrk="1" hangingPunct="1">
              <a:spcBef>
                <a:spcPts val="1800"/>
              </a:spcBef>
              <a:buNone/>
              <a:defRPr/>
            </a:pPr>
            <a:endParaRPr lang="en-US" alt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566DDA79-56D1-440F-9D30-C5E3A2458A69}" type="slidenum">
              <a:rPr lang="en-US" altLang="en-US" smtClean="0"/>
              <a:pPr>
                <a:defRPr/>
              </a:pPr>
              <a:t>39</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wipe(left)">
                                      <p:cBhvr>
                                        <p:cTn id="12" dur="500"/>
                                        <p:tgtEl>
                                          <p:spTgt spid="22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0">
                                            <p:txEl>
                                              <p:pRg st="2" end="2"/>
                                            </p:txEl>
                                          </p:spTgt>
                                        </p:tgtEl>
                                        <p:attrNameLst>
                                          <p:attrName>style.visibility</p:attrName>
                                        </p:attrNameLst>
                                      </p:cBhvr>
                                      <p:to>
                                        <p:strVal val="visible"/>
                                      </p:to>
                                    </p:set>
                                    <p:animEffect transition="in" filter="wipe(left)">
                                      <p:cBhvr>
                                        <p:cTn id="17" dur="500"/>
                                        <p:tgtEl>
                                          <p:spTgt spid="225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0">
                                            <p:txEl>
                                              <p:pRg st="3" end="3"/>
                                            </p:txEl>
                                          </p:spTgt>
                                        </p:tgtEl>
                                        <p:attrNameLst>
                                          <p:attrName>style.visibility</p:attrName>
                                        </p:attrNameLst>
                                      </p:cBhvr>
                                      <p:to>
                                        <p:strVal val="visible"/>
                                      </p:to>
                                    </p:set>
                                    <p:animEffect transition="in" filter="wipe(left)">
                                      <p:cBhvr>
                                        <p:cTn id="22" dur="500"/>
                                        <p:tgtEl>
                                          <p:spTgt spid="225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AC64C64-AE94-414A-B6C0-1671B06912C6}" type="slidenum">
              <a:rPr lang="en-US" altLang="en-US" smtClean="0"/>
              <a:pPr>
                <a:defRPr/>
              </a:pPr>
              <a:t>4</a:t>
            </a:fld>
            <a:endParaRPr lang="en-US" altLang="en-US"/>
          </a:p>
        </p:txBody>
      </p:sp>
      <p:graphicFrame>
        <p:nvGraphicFramePr>
          <p:cNvPr id="9" name="Diagram 8"/>
          <p:cNvGraphicFramePr/>
          <p:nvPr>
            <p:extLst>
              <p:ext uri="{D42A27DB-BD31-4B8C-83A1-F6EECF244321}">
                <p14:modId xmlns:p14="http://schemas.microsoft.com/office/powerpoint/2010/main" val="896810159"/>
              </p:ext>
            </p:extLst>
          </p:nvPr>
        </p:nvGraphicFramePr>
        <p:xfrm>
          <a:off x="457200" y="685800"/>
          <a:ext cx="8305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E02EC0F6-3CA3-4C03-BD95-AD19721324E8}"/>
                                            </p:graphicEl>
                                          </p:spTgt>
                                        </p:tgtEl>
                                        <p:attrNameLst>
                                          <p:attrName>style.visibility</p:attrName>
                                        </p:attrNameLst>
                                      </p:cBhvr>
                                      <p:to>
                                        <p:strVal val="visible"/>
                                      </p:to>
                                    </p:set>
                                    <p:animEffect transition="in" filter="wipe(left)">
                                      <p:cBhvr>
                                        <p:cTn id="7" dur="500"/>
                                        <p:tgtEl>
                                          <p:spTgt spid="9">
                                            <p:graphicEl>
                                              <a:dgm id="{E02EC0F6-3CA3-4C03-BD95-AD19721324E8}"/>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dgm id="{FA575E7A-DFBF-4541-87F9-305A74E9D3FE}"/>
                                            </p:graphicEl>
                                          </p:spTgt>
                                        </p:tgtEl>
                                        <p:attrNameLst>
                                          <p:attrName>style.visibility</p:attrName>
                                        </p:attrNameLst>
                                      </p:cBhvr>
                                      <p:to>
                                        <p:strVal val="visible"/>
                                      </p:to>
                                    </p:set>
                                    <p:animEffect transition="in" filter="wipe(left)">
                                      <p:cBhvr>
                                        <p:cTn id="10" dur="500"/>
                                        <p:tgtEl>
                                          <p:spTgt spid="9">
                                            <p:graphicEl>
                                              <a:dgm id="{FA575E7A-DFBF-4541-87F9-305A74E9D3F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graphicEl>
                                              <a:dgm id="{48D23D99-FDDA-43E4-9A24-ED608DF2CF20}"/>
                                            </p:graphicEl>
                                          </p:spTgt>
                                        </p:tgtEl>
                                        <p:attrNameLst>
                                          <p:attrName>style.visibility</p:attrName>
                                        </p:attrNameLst>
                                      </p:cBhvr>
                                      <p:to>
                                        <p:strVal val="visible"/>
                                      </p:to>
                                    </p:set>
                                    <p:animEffect transition="in" filter="wipe(left)">
                                      <p:cBhvr>
                                        <p:cTn id="15" dur="500"/>
                                        <p:tgtEl>
                                          <p:spTgt spid="9">
                                            <p:graphicEl>
                                              <a:dgm id="{48D23D99-FDDA-43E4-9A24-ED608DF2CF20}"/>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graphicEl>
                                              <a:dgm id="{D48CF997-9E7F-4B9A-B55D-5604D22F1172}"/>
                                            </p:graphicEl>
                                          </p:spTgt>
                                        </p:tgtEl>
                                        <p:attrNameLst>
                                          <p:attrName>style.visibility</p:attrName>
                                        </p:attrNameLst>
                                      </p:cBhvr>
                                      <p:to>
                                        <p:strVal val="visible"/>
                                      </p:to>
                                    </p:set>
                                    <p:animEffect transition="in" filter="wipe(left)">
                                      <p:cBhvr>
                                        <p:cTn id="18" dur="500"/>
                                        <p:tgtEl>
                                          <p:spTgt spid="9">
                                            <p:graphicEl>
                                              <a:dgm id="{D48CF997-9E7F-4B9A-B55D-5604D22F1172}"/>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graphicEl>
                                              <a:dgm id="{43E41D50-FB7F-4CBB-AE6C-A4A7081A1E50}"/>
                                            </p:graphicEl>
                                          </p:spTgt>
                                        </p:tgtEl>
                                        <p:attrNameLst>
                                          <p:attrName>style.visibility</p:attrName>
                                        </p:attrNameLst>
                                      </p:cBhvr>
                                      <p:to>
                                        <p:strVal val="visible"/>
                                      </p:to>
                                    </p:set>
                                    <p:animEffect transition="in" filter="wipe(left)">
                                      <p:cBhvr>
                                        <p:cTn id="21" dur="500"/>
                                        <p:tgtEl>
                                          <p:spTgt spid="9">
                                            <p:graphicEl>
                                              <a:dgm id="{43E41D50-FB7F-4CBB-AE6C-A4A7081A1E5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graphicEl>
                                              <a:dgm id="{4996DCFC-1138-4083-80FA-1EA7687560E1}"/>
                                            </p:graphicEl>
                                          </p:spTgt>
                                        </p:tgtEl>
                                        <p:attrNameLst>
                                          <p:attrName>style.visibility</p:attrName>
                                        </p:attrNameLst>
                                      </p:cBhvr>
                                      <p:to>
                                        <p:strVal val="visible"/>
                                      </p:to>
                                    </p:set>
                                    <p:animEffect transition="in" filter="wipe(left)">
                                      <p:cBhvr>
                                        <p:cTn id="26" dur="500"/>
                                        <p:tgtEl>
                                          <p:spTgt spid="9">
                                            <p:graphicEl>
                                              <a:dgm id="{4996DCFC-1138-4083-80FA-1EA7687560E1}"/>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graphicEl>
                                              <a:dgm id="{3AD5B5F3-11A1-4E00-9BE3-12B7CE57E87D}"/>
                                            </p:graphicEl>
                                          </p:spTgt>
                                        </p:tgtEl>
                                        <p:attrNameLst>
                                          <p:attrName>style.visibility</p:attrName>
                                        </p:attrNameLst>
                                      </p:cBhvr>
                                      <p:to>
                                        <p:strVal val="visible"/>
                                      </p:to>
                                    </p:set>
                                    <p:animEffect transition="in" filter="wipe(left)">
                                      <p:cBhvr>
                                        <p:cTn id="29" dur="500"/>
                                        <p:tgtEl>
                                          <p:spTgt spid="9">
                                            <p:graphicEl>
                                              <a:dgm id="{3AD5B5F3-11A1-4E00-9BE3-12B7CE57E87D}"/>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graphicEl>
                                              <a:dgm id="{BF388FF1-1837-401B-9475-D87E02A0DDD7}"/>
                                            </p:graphicEl>
                                          </p:spTgt>
                                        </p:tgtEl>
                                        <p:attrNameLst>
                                          <p:attrName>style.visibility</p:attrName>
                                        </p:attrNameLst>
                                      </p:cBhvr>
                                      <p:to>
                                        <p:strVal val="visible"/>
                                      </p:to>
                                    </p:set>
                                    <p:animEffect transition="in" filter="wipe(left)">
                                      <p:cBhvr>
                                        <p:cTn id="32" dur="500"/>
                                        <p:tgtEl>
                                          <p:spTgt spid="9">
                                            <p:graphicEl>
                                              <a:dgm id="{BF388FF1-1837-401B-9475-D87E02A0DD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09600" y="838200"/>
            <a:ext cx="8229600" cy="3505200"/>
          </a:xfrm>
        </p:spPr>
        <p:txBody>
          <a:bodyPr/>
          <a:lstStyle/>
          <a:p>
            <a:pPr algn="just" eaLnBrk="1" hangingPunct="1">
              <a:spcBef>
                <a:spcPts val="1800"/>
              </a:spcBef>
              <a:buFont typeface="Wingdings" panose="05000000000000000000" pitchFamily="2" charset="2"/>
              <a:buChar char="q"/>
              <a:defRPr/>
            </a:pPr>
            <a:r>
              <a:rPr lang="en-US" altLang="en-US" sz="2400" b="1" dirty="0">
                <a:solidFill>
                  <a:srgbClr val="C00000"/>
                </a:solidFill>
                <a:latin typeface="Arial" panose="020B0604020202020204" pitchFamily="34" charset="0"/>
                <a:cs typeface="Arial" panose="020B0604020202020204" pitchFamily="34" charset="0"/>
              </a:rPr>
              <a:t>L</a:t>
            </a:r>
            <a:r>
              <a:rPr lang="vi-VN" altLang="en-US" sz="2400" b="1" dirty="0">
                <a:solidFill>
                  <a:srgbClr val="C00000"/>
                </a:solidFill>
                <a:cs typeface="Arial" panose="020B0604020202020204" pitchFamily="34" charset="0"/>
              </a:rPr>
              <a:t>ưu ý: </a:t>
            </a:r>
            <a:r>
              <a:rPr lang="en-US" altLang="en-US" sz="2400" b="1" dirty="0">
                <a:solidFill>
                  <a:srgbClr val="C00000"/>
                </a:solidFill>
                <a:latin typeface="Arial" panose="020B0604020202020204" pitchFamily="34" charset="0"/>
                <a:cs typeface="Arial" panose="020B0604020202020204" pitchFamily="34" charset="0"/>
              </a:rPr>
              <a:t>(</a:t>
            </a:r>
            <a:r>
              <a:rPr lang="en-US" altLang="en-US" sz="2400" b="1" dirty="0" err="1">
                <a:solidFill>
                  <a:srgbClr val="C00000"/>
                </a:solidFill>
                <a:latin typeface="Arial" panose="020B0604020202020204" pitchFamily="34" charset="0"/>
                <a:cs typeface="Arial" panose="020B0604020202020204" pitchFamily="34" charset="0"/>
              </a:rPr>
              <a:t>tiếp</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theo</a:t>
            </a:r>
            <a:r>
              <a:rPr lang="en-US" altLang="en-US" sz="2400" b="1" dirty="0">
                <a:solidFill>
                  <a:srgbClr val="C00000"/>
                </a:solidFill>
                <a:latin typeface="Arial" panose="020B0604020202020204" pitchFamily="34" charset="0"/>
                <a:cs typeface="Arial" panose="020B0604020202020204" pitchFamily="34" charset="0"/>
              </a:rPr>
              <a:t>)</a:t>
            </a:r>
          </a:p>
          <a:p>
            <a:pPr algn="just" eaLnBrk="1" hangingPunct="1">
              <a:spcBef>
                <a:spcPts val="1800"/>
              </a:spcBef>
              <a:buFontTx/>
              <a:buChar char="-"/>
              <a:defRPr/>
            </a:pPr>
            <a:r>
              <a:rPr lang="vi-VN" altLang="en-US" sz="2400" dirty="0">
                <a:cs typeface="Arial" panose="020B0604020202020204" pitchFamily="34" charset="0"/>
              </a:rPr>
              <a:t>Thời gian tiến hành </a:t>
            </a:r>
            <a:r>
              <a:rPr lang="en-US" altLang="en-US" sz="2400" dirty="0" err="1">
                <a:latin typeface="Arial" panose="020B0604020202020204" pitchFamily="34" charset="0"/>
                <a:cs typeface="Arial" panose="020B0604020202020204" pitchFamily="34" charset="0"/>
              </a:rPr>
              <a:t>vận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cơ</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bản</a:t>
            </a:r>
            <a:r>
              <a:rPr lang="en-US" altLang="en-US" sz="2400" dirty="0">
                <a:latin typeface="Arial" panose="020B0604020202020204" pitchFamily="34" charset="0"/>
                <a:cs typeface="Arial" panose="020B0604020202020204" pitchFamily="34" charset="0"/>
              </a:rPr>
              <a:t> </a:t>
            </a:r>
            <a:r>
              <a:rPr lang="vi-VN" altLang="en-US" sz="2400" dirty="0">
                <a:cs typeface="Arial" panose="020B0604020202020204" pitchFamily="34" charset="0"/>
              </a:rPr>
              <a:t>chiếm thời gian </a:t>
            </a:r>
            <a:r>
              <a:rPr lang="en-US" altLang="en-US" sz="2400" dirty="0" err="1">
                <a:latin typeface="Arial" panose="020B0604020202020204" pitchFamily="34" charset="0"/>
                <a:cs typeface="Arial" panose="020B0604020202020204" pitchFamily="34" charset="0"/>
              </a:rPr>
              <a:t>nhiều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hơn</a:t>
            </a:r>
            <a:r>
              <a:rPr lang="en-US" altLang="en-US" sz="2400" dirty="0">
                <a:latin typeface="Arial" panose="020B0604020202020204" pitchFamily="34" charset="0"/>
                <a:cs typeface="Arial" panose="020B0604020202020204" pitchFamily="34" charset="0"/>
              </a:rPr>
              <a:t>, do </a:t>
            </a:r>
            <a:r>
              <a:rPr lang="en-US" altLang="en-US" sz="2400" dirty="0" err="1">
                <a:latin typeface="Arial" panose="020B0604020202020204" pitchFamily="34" charset="0"/>
                <a:cs typeface="Arial" panose="020B0604020202020204" pitchFamily="34" charset="0"/>
              </a:rPr>
              <a:t>đó</a:t>
            </a:r>
            <a:r>
              <a:rPr lang="en-US" altLang="en-US" sz="2400" dirty="0">
                <a:latin typeface="Arial" panose="020B0604020202020204" pitchFamily="34" charset="0"/>
                <a:cs typeface="Arial" panose="020B0604020202020204" pitchFamily="34" charset="0"/>
              </a:rPr>
              <a:t> GV </a:t>
            </a:r>
            <a:r>
              <a:rPr lang="en-US" altLang="en-US" sz="2400" dirty="0" err="1">
                <a:latin typeface="Arial" panose="020B0604020202020204" pitchFamily="34" charset="0"/>
                <a:cs typeface="Arial" panose="020B0604020202020204" pitchFamily="34" charset="0"/>
              </a:rPr>
              <a:t>cần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chú</a:t>
            </a:r>
            <a:r>
              <a:rPr lang="en-US" altLang="en-US" sz="2400" dirty="0">
                <a:latin typeface="Arial" panose="020B0604020202020204" pitchFamily="34" charset="0"/>
                <a:cs typeface="Arial" panose="020B0604020202020204" pitchFamily="34" charset="0"/>
              </a:rPr>
              <a:t> ý </a:t>
            </a:r>
            <a:r>
              <a:rPr lang="en-US" altLang="en-US" sz="2400" dirty="0" err="1">
                <a:latin typeface="Arial" panose="020B0604020202020204" pitchFamily="34" charset="0"/>
                <a:cs typeface="Arial" panose="020B0604020202020204" pitchFamily="34" charset="0"/>
              </a:rPr>
              <a:t>phân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phù</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hợp</a:t>
            </a:r>
            <a:r>
              <a:rPr lang="en-US" altLang="en-US" sz="2400" dirty="0">
                <a:latin typeface="Arial" panose="020B0604020202020204" pitchFamily="34" charset="0"/>
                <a:cs typeface="Arial" panose="020B0604020202020204" pitchFamily="34" charset="0"/>
              </a:rPr>
              <a:t> MĐYC.</a:t>
            </a:r>
          </a:p>
          <a:p>
            <a:pPr algn="just" eaLnBrk="1" hangingPunct="1">
              <a:spcBef>
                <a:spcPts val="1800"/>
              </a:spcBef>
              <a:buFont typeface="Courier New" panose="02070309020205020404" pitchFamily="49" charset="0"/>
              <a:buChar char="o"/>
              <a:defRPr/>
            </a:pPr>
            <a:r>
              <a:rPr lang="en-US" altLang="en-US" sz="2400" dirty="0">
                <a:latin typeface="Arial" charset="0"/>
                <a:cs typeface="Arial" charset="0"/>
              </a:rPr>
              <a:t>GV </a:t>
            </a:r>
            <a:r>
              <a:rPr lang="en-US" altLang="en-US" sz="2400" dirty="0" err="1">
                <a:latin typeface="Arial" charset="0"/>
                <a:cs typeface="Arial" charset="0"/>
              </a:rPr>
              <a:t>có</a:t>
            </a:r>
            <a:r>
              <a:rPr lang="en-US" altLang="en-US" sz="2400" dirty="0">
                <a:latin typeface="Arial" charset="0"/>
                <a:cs typeface="Arial" charset="0"/>
              </a:rPr>
              <a:t> </a:t>
            </a:r>
            <a:r>
              <a:rPr lang="en-US" altLang="en-US" sz="2400" dirty="0" err="1">
                <a:latin typeface="Arial" charset="0"/>
                <a:cs typeface="Arial" charset="0"/>
              </a:rPr>
              <a:t>thể</a:t>
            </a:r>
            <a:r>
              <a:rPr lang="en-US" altLang="en-US" sz="2400" dirty="0">
                <a:latin typeface="Arial" charset="0"/>
                <a:cs typeface="Arial" charset="0"/>
              </a:rPr>
              <a:t> </a:t>
            </a:r>
            <a:r>
              <a:rPr lang="en-US" altLang="en-US" sz="2400" dirty="0" err="1">
                <a:latin typeface="Arial" charset="0"/>
                <a:cs typeface="Arial" charset="0"/>
              </a:rPr>
              <a:t>tổ</a:t>
            </a:r>
            <a:r>
              <a:rPr lang="en-US" altLang="en-US" sz="2400" dirty="0">
                <a:latin typeface="Arial" charset="0"/>
                <a:cs typeface="Arial" charset="0"/>
              </a:rPr>
              <a:t> </a:t>
            </a:r>
            <a:r>
              <a:rPr lang="en-US" altLang="en-US" sz="2400" dirty="0" err="1">
                <a:latin typeface="Arial" charset="0"/>
                <a:cs typeface="Arial" charset="0"/>
              </a:rPr>
              <a:t>chức</a:t>
            </a:r>
            <a:r>
              <a:rPr lang="en-US" altLang="en-US" sz="2400" dirty="0">
                <a:latin typeface="Arial" charset="0"/>
                <a:cs typeface="Arial" charset="0"/>
              </a:rPr>
              <a:t> </a:t>
            </a:r>
            <a:r>
              <a:rPr lang="en-US" altLang="en-US" sz="2400" dirty="0" err="1">
                <a:latin typeface="Arial" charset="0"/>
                <a:cs typeface="Arial" charset="0"/>
              </a:rPr>
              <a:t>trò</a:t>
            </a:r>
            <a:r>
              <a:rPr lang="en-US" altLang="en-US" sz="2400" dirty="0">
                <a:latin typeface="Arial" charset="0"/>
                <a:cs typeface="Arial" charset="0"/>
              </a:rPr>
              <a:t> </a:t>
            </a:r>
            <a:r>
              <a:rPr lang="en-US" altLang="en-US" sz="2400" dirty="0" err="1">
                <a:latin typeface="Arial" charset="0"/>
                <a:cs typeface="Arial" charset="0"/>
              </a:rPr>
              <a:t>chơi</a:t>
            </a:r>
            <a:r>
              <a:rPr lang="en-US" altLang="en-US" sz="2400" dirty="0">
                <a:latin typeface="Arial" charset="0"/>
                <a:cs typeface="Arial" charset="0"/>
              </a:rPr>
              <a:t> </a:t>
            </a:r>
            <a:r>
              <a:rPr lang="en-US" altLang="en-US" sz="2400" dirty="0" err="1">
                <a:latin typeface="Arial" charset="0"/>
                <a:cs typeface="Arial" charset="0"/>
              </a:rPr>
              <a:t>vận</a:t>
            </a:r>
            <a:r>
              <a:rPr lang="en-US" altLang="en-US" sz="2400" dirty="0">
                <a:latin typeface="Arial" charset="0"/>
                <a:cs typeface="Arial" charset="0"/>
              </a:rPr>
              <a:t> </a:t>
            </a:r>
            <a:r>
              <a:rPr lang="en-US" altLang="en-US" sz="2400" dirty="0" err="1">
                <a:latin typeface="Arial" charset="0"/>
                <a:cs typeface="Arial" charset="0"/>
              </a:rPr>
              <a:t>động</a:t>
            </a:r>
            <a:r>
              <a:rPr lang="en-US" altLang="en-US" sz="2400" dirty="0">
                <a:latin typeface="Arial" charset="0"/>
                <a:cs typeface="Arial" charset="0"/>
              </a:rPr>
              <a:t> </a:t>
            </a:r>
            <a:r>
              <a:rPr lang="en-US" altLang="en-US" sz="2400" dirty="0" err="1">
                <a:latin typeface="Arial" charset="0"/>
                <a:cs typeface="Arial" charset="0"/>
              </a:rPr>
              <a:t>cho</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 </a:t>
            </a:r>
            <a:r>
              <a:rPr lang="en-US" altLang="en-US" sz="2400" dirty="0" err="1">
                <a:latin typeface="Arial" charset="0"/>
                <a:cs typeface="Arial" charset="0"/>
              </a:rPr>
              <a:t>hoặc</a:t>
            </a:r>
            <a:r>
              <a:rPr lang="en-US" altLang="en-US" sz="2400" dirty="0">
                <a:latin typeface="Arial" charset="0"/>
                <a:cs typeface="Arial" charset="0"/>
              </a:rPr>
              <a:t> </a:t>
            </a:r>
            <a:r>
              <a:rPr lang="en-US" altLang="en-US" sz="2400" dirty="0" err="1">
                <a:latin typeface="Arial" charset="0"/>
                <a:cs typeface="Arial" charset="0"/>
              </a:rPr>
              <a:t>không</a:t>
            </a:r>
            <a:r>
              <a:rPr lang="en-US" altLang="en-US" sz="2400" dirty="0">
                <a:latin typeface="Arial" charset="0"/>
                <a:cs typeface="Arial" charset="0"/>
              </a:rPr>
              <a:t> </a:t>
            </a:r>
            <a:r>
              <a:rPr lang="en-US" altLang="en-US" sz="2400" dirty="0" err="1">
                <a:latin typeface="Arial" charset="0"/>
                <a:cs typeface="Arial" charset="0"/>
              </a:rPr>
              <a:t>tùy</a:t>
            </a:r>
            <a:r>
              <a:rPr lang="en-US" altLang="en-US" sz="2400" dirty="0">
                <a:latin typeface="Arial" charset="0"/>
                <a:cs typeface="Arial" charset="0"/>
              </a:rPr>
              <a:t> </a:t>
            </a:r>
            <a:r>
              <a:rPr lang="en-US" altLang="en-US" sz="2400" dirty="0" err="1">
                <a:latin typeface="Arial" charset="0"/>
                <a:cs typeface="Arial" charset="0"/>
              </a:rPr>
              <a:t>theo</a:t>
            </a:r>
            <a:r>
              <a:rPr lang="en-US" altLang="en-US" sz="2400" dirty="0">
                <a:latin typeface="Arial" charset="0"/>
                <a:cs typeface="Arial" charset="0"/>
              </a:rPr>
              <a:t> </a:t>
            </a:r>
            <a:r>
              <a:rPr lang="en-US" altLang="en-US" sz="2400" dirty="0" err="1">
                <a:latin typeface="Arial" charset="0"/>
                <a:cs typeface="Arial" charset="0"/>
              </a:rPr>
              <a:t>thực</a:t>
            </a:r>
            <a:r>
              <a:rPr lang="en-US" altLang="en-US" sz="2400" dirty="0">
                <a:latin typeface="Arial" charset="0"/>
                <a:cs typeface="Arial" charset="0"/>
              </a:rPr>
              <a:t> </a:t>
            </a:r>
            <a:r>
              <a:rPr lang="en-US" altLang="en-US" sz="2400" dirty="0" err="1">
                <a:latin typeface="Arial" charset="0"/>
                <a:cs typeface="Arial" charset="0"/>
              </a:rPr>
              <a:t>tế</a:t>
            </a:r>
            <a:r>
              <a:rPr lang="en-US" altLang="en-US" sz="2400" dirty="0">
                <a:latin typeface="Arial" charset="0"/>
                <a:cs typeface="Arial" charset="0"/>
              </a:rPr>
              <a:t> (</a:t>
            </a:r>
            <a:r>
              <a:rPr lang="en-US" altLang="en-US" sz="2400" dirty="0" err="1">
                <a:latin typeface="Arial" charset="0"/>
                <a:cs typeface="Arial" charset="0"/>
              </a:rPr>
              <a:t>thời</a:t>
            </a:r>
            <a:r>
              <a:rPr lang="en-US" altLang="en-US" sz="2400" dirty="0">
                <a:latin typeface="Arial" charset="0"/>
                <a:cs typeface="Arial" charset="0"/>
              </a:rPr>
              <a:t> </a:t>
            </a:r>
            <a:r>
              <a:rPr lang="en-US" altLang="en-US" sz="2400" dirty="0" err="1">
                <a:latin typeface="Arial" charset="0"/>
                <a:cs typeface="Arial" charset="0"/>
              </a:rPr>
              <a:t>gian</a:t>
            </a:r>
            <a:r>
              <a:rPr lang="en-US" altLang="en-US" sz="2400" dirty="0">
                <a:latin typeface="Arial" charset="0"/>
                <a:cs typeface="Arial" charset="0"/>
              </a:rPr>
              <a:t>, </a:t>
            </a:r>
            <a:r>
              <a:rPr lang="en-US" altLang="en-US" sz="2400" dirty="0" err="1">
                <a:latin typeface="Arial" charset="0"/>
                <a:cs typeface="Arial" charset="0"/>
              </a:rPr>
              <a:t>nhu</a:t>
            </a:r>
            <a:r>
              <a:rPr lang="en-US" altLang="en-US" sz="2400" dirty="0">
                <a:latin typeface="Arial" charset="0"/>
                <a:cs typeface="Arial" charset="0"/>
              </a:rPr>
              <a:t> </a:t>
            </a:r>
            <a:r>
              <a:rPr lang="en-US" altLang="en-US" sz="2400" dirty="0" err="1">
                <a:latin typeface="Arial" charset="0"/>
                <a:cs typeface="Arial" charset="0"/>
              </a:rPr>
              <a:t>cầu</a:t>
            </a:r>
            <a:r>
              <a:rPr lang="en-US" altLang="en-US" sz="2400" dirty="0">
                <a:latin typeface="Arial" charset="0"/>
                <a:cs typeface="Arial" charset="0"/>
              </a:rPr>
              <a:t> </a:t>
            </a:r>
            <a:r>
              <a:rPr lang="en-US" altLang="en-US" sz="2400" dirty="0" err="1">
                <a:latin typeface="Arial" charset="0"/>
                <a:cs typeface="Arial" charset="0"/>
              </a:rPr>
              <a:t>hứng</a:t>
            </a:r>
            <a:r>
              <a:rPr lang="en-US" altLang="en-US" sz="2400" dirty="0">
                <a:latin typeface="Arial" charset="0"/>
                <a:cs typeface="Arial" charset="0"/>
              </a:rPr>
              <a:t> </a:t>
            </a:r>
            <a:r>
              <a:rPr lang="en-US" altLang="en-US" sz="2400" dirty="0" err="1">
                <a:latin typeface="Arial" charset="0"/>
                <a:cs typeface="Arial" charset="0"/>
              </a:rPr>
              <a:t>thú</a:t>
            </a:r>
            <a:r>
              <a:rPr lang="en-US" altLang="en-US" sz="2400" dirty="0">
                <a:latin typeface="Arial" charset="0"/>
                <a:cs typeface="Arial" charset="0"/>
              </a:rPr>
              <a:t> </a:t>
            </a:r>
            <a:r>
              <a:rPr lang="en-US" altLang="en-US" sz="2400" dirty="0" err="1">
                <a:latin typeface="Arial" charset="0"/>
                <a:cs typeface="Arial" charset="0"/>
              </a:rPr>
              <a:t>của</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a:t>
            </a:r>
          </a:p>
          <a:p>
            <a:pPr algn="just" eaLnBrk="1" hangingPunct="1">
              <a:spcBef>
                <a:spcPts val="1800"/>
              </a:spcBef>
              <a:buFont typeface="Courier New" panose="02070309020205020404" pitchFamily="49" charset="0"/>
              <a:buChar char="o"/>
              <a:defRPr/>
            </a:pPr>
            <a:endParaRPr lang="en-US" alt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566DDA79-56D1-440F-9D30-C5E3A2458A69}" type="slidenum">
              <a:rPr lang="en-US" altLang="en-US" smtClean="0"/>
              <a:pPr>
                <a:defRPr/>
              </a:pPr>
              <a:t>40</a:t>
            </a:fld>
            <a:endParaRPr lang="en-US" altLang="en-US" dirty="0"/>
          </a:p>
        </p:txBody>
      </p:sp>
    </p:spTree>
    <p:extLst>
      <p:ext uri="{BB962C8B-B14F-4D97-AF65-F5344CB8AC3E}">
        <p14:creationId xmlns:p14="http://schemas.microsoft.com/office/powerpoint/2010/main" val="360215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wipe(left)">
                                      <p:cBhvr>
                                        <p:cTn id="12" dur="500"/>
                                        <p:tgtEl>
                                          <p:spTgt spid="22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0">
                                            <p:txEl>
                                              <p:pRg st="2" end="2"/>
                                            </p:txEl>
                                          </p:spTgt>
                                        </p:tgtEl>
                                        <p:attrNameLst>
                                          <p:attrName>style.visibility</p:attrName>
                                        </p:attrNameLst>
                                      </p:cBhvr>
                                      <p:to>
                                        <p:strVal val="visible"/>
                                      </p:to>
                                    </p:set>
                                    <p:animEffect transition="in" filter="wipe(left)">
                                      <p:cBhvr>
                                        <p:cTn id="17" dur="500"/>
                                        <p:tgtEl>
                                          <p:spTgt spid="225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762000" y="1447800"/>
            <a:ext cx="8001000" cy="762000"/>
          </a:xfrm>
        </p:spPr>
        <p:txBody>
          <a:bodyPr/>
          <a:lstStyle/>
          <a:p>
            <a:pPr marL="342900" indent="-342900" algn="l" eaLnBrk="1" hangingPunct="1">
              <a:buFont typeface="Wingdings" panose="05000000000000000000" pitchFamily="2" charset="2"/>
              <a:buChar char="Ø"/>
            </a:pPr>
            <a:r>
              <a:rPr lang="en-US" altLang="en-US" sz="2400" b="1" dirty="0" err="1">
                <a:solidFill>
                  <a:srgbClr val="7030A0"/>
                </a:solidFill>
                <a:latin typeface="Arial" panose="020B0604020202020204" pitchFamily="34" charset="0"/>
                <a:cs typeface="Arial" panose="020B0604020202020204" pitchFamily="34" charset="0"/>
              </a:rPr>
              <a:t>Đối</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b="1" dirty="0" err="1">
                <a:solidFill>
                  <a:srgbClr val="7030A0"/>
                </a:solidFill>
                <a:latin typeface="Arial" panose="020B0604020202020204" pitchFamily="34" charset="0"/>
                <a:cs typeface="Arial" panose="020B0604020202020204" pitchFamily="34" charset="0"/>
              </a:rPr>
              <a:t>với</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b="1" dirty="0" err="1">
                <a:solidFill>
                  <a:srgbClr val="7030A0"/>
                </a:solidFill>
                <a:latin typeface="Arial" panose="020B0604020202020204" pitchFamily="34" charset="0"/>
                <a:cs typeface="Arial" panose="020B0604020202020204" pitchFamily="34" charset="0"/>
              </a:rPr>
              <a:t>nhà</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b="1" dirty="0" err="1">
                <a:solidFill>
                  <a:srgbClr val="7030A0"/>
                </a:solidFill>
                <a:latin typeface="Arial" panose="020B0604020202020204" pitchFamily="34" charset="0"/>
                <a:cs typeface="Arial" panose="020B0604020202020204" pitchFamily="34" charset="0"/>
              </a:rPr>
              <a:t>trẻ</a:t>
            </a:r>
            <a:r>
              <a:rPr lang="en-US" altLang="en-US" sz="2400" b="1" dirty="0">
                <a:solidFill>
                  <a:srgbClr val="7030A0"/>
                </a:solidFill>
                <a:latin typeface="Arial" panose="020B0604020202020204" pitchFamily="34" charset="0"/>
                <a:cs typeface="Arial" panose="020B0604020202020204" pitchFamily="34" charset="0"/>
              </a:rPr>
              <a:t>: G</a:t>
            </a:r>
            <a:r>
              <a:rPr lang="pt-BR" altLang="en-US" sz="2400" b="1" dirty="0">
                <a:solidFill>
                  <a:srgbClr val="7030A0"/>
                </a:solidFill>
                <a:latin typeface="Arial" panose="020B0604020202020204" pitchFamily="34" charset="0"/>
                <a:ea typeface="Calibri" pitchFamily="34" charset="0"/>
                <a:cs typeface="Arial" panose="020B0604020202020204" pitchFamily="34" charset="0"/>
              </a:rPr>
              <a:t>iờ chơi tập PTVĐ</a:t>
            </a:r>
            <a:br>
              <a:rPr lang="pt-BR" altLang="en-US" sz="2400" dirty="0">
                <a:latin typeface="Arial" panose="020B0604020202020204" pitchFamily="34" charset="0"/>
                <a:ea typeface="Calibri" pitchFamily="34" charset="0"/>
                <a:cs typeface="Arial" panose="020B0604020202020204" pitchFamily="34" charset="0"/>
              </a:rPr>
            </a:br>
            <a:endParaRPr lang="en-US" altLang="en-US" sz="2400" b="1" dirty="0">
              <a:solidFill>
                <a:srgbClr val="7030A0"/>
              </a:solidFill>
              <a:latin typeface="Arial" panose="020B0604020202020204" pitchFamily="34" charset="0"/>
              <a:cs typeface="Arial" panose="020B0604020202020204" pitchFamily="34" charset="0"/>
            </a:endParaRPr>
          </a:p>
        </p:txBody>
      </p:sp>
      <p:sp>
        <p:nvSpPr>
          <p:cNvPr id="29699" name="Content Placeholder 2"/>
          <p:cNvSpPr>
            <a:spLocks noGrp="1"/>
          </p:cNvSpPr>
          <p:nvPr>
            <p:ph idx="1"/>
          </p:nvPr>
        </p:nvSpPr>
        <p:spPr>
          <a:xfrm>
            <a:off x="548833" y="2286000"/>
            <a:ext cx="8229600" cy="3048000"/>
          </a:xfrm>
        </p:spPr>
        <p:txBody>
          <a:bodyPr/>
          <a:lstStyle/>
          <a:p>
            <a:pPr algn="just" eaLnBrk="1" hangingPunct="1">
              <a:buFont typeface="Arial" panose="020B0604020202020204" pitchFamily="34" charset="0"/>
              <a:buChar char="•"/>
            </a:pPr>
            <a:r>
              <a:rPr lang="pt-BR" altLang="en-US" sz="2400" dirty="0">
                <a:latin typeface="Arial" panose="020B0604020202020204" pitchFamily="34" charset="0"/>
                <a:ea typeface="Calibri" pitchFamily="34" charset="0"/>
                <a:cs typeface="Arial" panose="020B0604020202020204" pitchFamily="34" charset="0"/>
              </a:rPr>
              <a:t>Đối với trẻ chưa biết đi (đi chưa vững). Giờ chơi tập của trẻ chủ yếu do giáo viên chủ động thực hiện tập cho trẻ, hoặc trẻ tập thụ động theo cô </a:t>
            </a:r>
            <a:r>
              <a:rPr lang="pt-BR" altLang="en-US" sz="2400" i="1" dirty="0">
                <a:latin typeface="Arial" panose="020B0604020202020204" pitchFamily="34" charset="0"/>
                <a:ea typeface="Calibri" pitchFamily="34" charset="0"/>
                <a:cs typeface="Arial" panose="020B0604020202020204" pitchFamily="34" charset="0"/>
              </a:rPr>
              <a:t>(18-24 tháng), </a:t>
            </a:r>
            <a:r>
              <a:rPr lang="pt-BR" altLang="en-US" sz="2400" dirty="0">
                <a:latin typeface="Arial" panose="020B0604020202020204" pitchFamily="34" charset="0"/>
                <a:ea typeface="Calibri" pitchFamily="34" charset="0"/>
                <a:cs typeface="Arial" panose="020B0604020202020204" pitchFamily="34" charset="0"/>
              </a:rPr>
              <a:t>kết hợp sử dụng gậy dài, thể dục dụng cụ nhỏ với những động tác nhẹ nhàng nhưng vẫn đảm bảo cấu trúc của giờ chơi tập PTVĐ cho trẻ.</a:t>
            </a:r>
          </a:p>
          <a:p>
            <a:pPr algn="just" eaLnBrk="1" hangingPunct="1">
              <a:buFont typeface="Arial" panose="020B0604020202020204" pitchFamily="34" charset="0"/>
              <a:buChar char="•"/>
            </a:pPr>
            <a:r>
              <a:rPr lang="pt-BR" altLang="en-US" sz="2400" dirty="0">
                <a:latin typeface="Arial" panose="020B0604020202020204" pitchFamily="34" charset="0"/>
                <a:ea typeface="Calibri" pitchFamily="34" charset="0"/>
                <a:cs typeface="Arial" panose="020B0604020202020204" pitchFamily="34" charset="0"/>
              </a:rPr>
              <a:t>Tùy theo độ tuổi, khả năng của trẻ mà GV thực hiện các vận động cho phù hợp.</a:t>
            </a:r>
            <a:endParaRPr lang="en-US" altLang="en-US" sz="2400" dirty="0">
              <a:latin typeface="Arial" panose="020B0604020202020204" pitchFamily="34" charset="0"/>
              <a:ea typeface="Calibri"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1BD126C-A7B2-4BE4-A158-18D050C4176A}" type="slidenum">
              <a:rPr lang="en-US" altLang="en-US" smtClean="0"/>
              <a:pPr>
                <a:defRPr/>
              </a:pPr>
              <a:t>41</a:t>
            </a:fld>
            <a:endParaRPr lang="en-US" altLang="en-US"/>
          </a:p>
        </p:txBody>
      </p:sp>
      <p:sp>
        <p:nvSpPr>
          <p:cNvPr id="5" name="Title 1"/>
          <p:cNvSpPr txBox="1">
            <a:spLocks/>
          </p:cNvSpPr>
          <p:nvPr/>
        </p:nvSpPr>
        <p:spPr bwMode="auto">
          <a:xfrm>
            <a:off x="228600" y="432526"/>
            <a:ext cx="8610600" cy="76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b="1" dirty="0">
                <a:solidFill>
                  <a:srgbClr val="0000FF"/>
                </a:solidFill>
                <a:latin typeface="Arial" charset="0"/>
                <a:cs typeface="Arial" charset="0"/>
              </a:rPr>
              <a:t>3. </a:t>
            </a:r>
            <a:r>
              <a:rPr lang="en-US" altLang="en-US" sz="2800" b="1" dirty="0" err="1">
                <a:solidFill>
                  <a:srgbClr val="0000FF"/>
                </a:solidFill>
                <a:latin typeface="Arial" charset="0"/>
                <a:cs typeface="Arial" charset="0"/>
              </a:rPr>
              <a:t>Hình</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thức</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tổ</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chức</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giờ</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chơi</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tập</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PTVĐ</a:t>
            </a:r>
            <a:r>
              <a:rPr lang="en-US" altLang="en-US" sz="2800" b="1" dirty="0">
                <a:solidFill>
                  <a:srgbClr val="0000FF"/>
                </a:solidFill>
                <a:latin typeface="Arial" charset="0"/>
                <a:cs typeface="Arial" charset="0"/>
              </a:rPr>
              <a:t> </a:t>
            </a:r>
          </a:p>
          <a:p>
            <a:pPr eaLnBrk="1" hangingPunct="1"/>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nhóm</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Nhà</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trẻ</a:t>
            </a:r>
            <a:endParaRPr lang="en-US" altLang="en-US" sz="2800" b="1" dirty="0">
              <a:solidFill>
                <a:srgbClr val="0000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wipe(left)">
                                      <p:cBhvr>
                                        <p:cTn id="12" dur="5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2A9FF5A-32BD-40DF-A03D-45FACE5D2459}" type="slidenum">
              <a:rPr lang="en-US" altLang="en-US" smtClean="0"/>
              <a:pPr>
                <a:defRPr/>
              </a:pPr>
              <a:t>42</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3540434861"/>
              </p:ext>
            </p:extLst>
          </p:nvPr>
        </p:nvGraphicFramePr>
        <p:xfrm>
          <a:off x="419100" y="1295400"/>
          <a:ext cx="8458200" cy="3744054"/>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92629">
                <a:tc>
                  <a:txBody>
                    <a:bodyPr/>
                    <a:lstStyle/>
                    <a:p>
                      <a:pPr algn="ctr"/>
                      <a:r>
                        <a:rPr lang="en-US" sz="2400" dirty="0">
                          <a:solidFill>
                            <a:schemeClr val="tx1"/>
                          </a:solidFill>
                          <a:latin typeface="Arial" panose="020B0604020202020204" pitchFamily="34" charset="0"/>
                          <a:cs typeface="Arial" panose="020B0604020202020204" pitchFamily="34" charset="0"/>
                        </a:rPr>
                        <a:t>6-12 </a:t>
                      </a:r>
                      <a:r>
                        <a:rPr lang="en-US" sz="2400" dirty="0" err="1">
                          <a:solidFill>
                            <a:schemeClr val="tx1"/>
                          </a:solidFill>
                          <a:latin typeface="Arial" panose="020B0604020202020204" pitchFamily="34" charset="0"/>
                          <a:cs typeface="Arial" panose="020B0604020202020204" pitchFamily="34" charset="0"/>
                        </a:rPr>
                        <a:t>tháng</a:t>
                      </a:r>
                      <a:endParaRPr lang="en-US" sz="240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400" dirty="0">
                          <a:solidFill>
                            <a:schemeClr val="tx1"/>
                          </a:solidFill>
                          <a:latin typeface="Arial" panose="020B0604020202020204" pitchFamily="34" charset="0"/>
                          <a:cs typeface="Arial" panose="020B0604020202020204" pitchFamily="34" charset="0"/>
                        </a:rPr>
                        <a:t>12-24 </a:t>
                      </a:r>
                      <a:r>
                        <a:rPr lang="en-US" sz="2400" dirty="0" err="1">
                          <a:solidFill>
                            <a:schemeClr val="tx1"/>
                          </a:solidFill>
                          <a:latin typeface="Arial" panose="020B0604020202020204" pitchFamily="34" charset="0"/>
                          <a:cs typeface="Arial" panose="020B0604020202020204" pitchFamily="34" charset="0"/>
                        </a:rPr>
                        <a:t>tháng</a:t>
                      </a:r>
                      <a:endParaRPr lang="en-US" sz="240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400" dirty="0">
                          <a:solidFill>
                            <a:schemeClr val="tx1"/>
                          </a:solidFill>
                          <a:latin typeface="Arial" panose="020B0604020202020204" pitchFamily="34" charset="0"/>
                          <a:cs typeface="Arial" panose="020B0604020202020204" pitchFamily="34" charset="0"/>
                        </a:rPr>
                        <a:t>24-36 </a:t>
                      </a:r>
                      <a:r>
                        <a:rPr lang="en-US" sz="2400" dirty="0" err="1">
                          <a:solidFill>
                            <a:schemeClr val="tx1"/>
                          </a:solidFill>
                          <a:latin typeface="Arial" panose="020B0604020202020204" pitchFamily="34" charset="0"/>
                          <a:cs typeface="Arial" panose="020B0604020202020204" pitchFamily="34" charset="0"/>
                        </a:rPr>
                        <a:t>tháng</a:t>
                      </a:r>
                      <a:endParaRPr lang="en-US" sz="240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0"/>
                  </a:ext>
                </a:extLst>
              </a:tr>
              <a:tr h="3251425">
                <a:tc>
                  <a:txBody>
                    <a:bodyPr/>
                    <a:lstStyle/>
                    <a:p>
                      <a:pPr algn="just"/>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thực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hiện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bài</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tập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xoa</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bóp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vuốt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ve</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cọ</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xát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xoa</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bóp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chân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bàn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ngón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xoa</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miết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lưng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bụng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nắn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bóp</a:t>
                      </a:r>
                      <a:r>
                        <a:rPr lang="en-US" sz="2400" baseline="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400" dirty="0">
                          <a:solidFill>
                            <a:schemeClr val="tx1"/>
                          </a:solidFill>
                          <a:latin typeface="Arial" panose="020B0604020202020204" pitchFamily="34" charset="0"/>
                          <a:cs typeface="Arial" panose="020B0604020202020204" pitchFamily="34" charset="0"/>
                        </a:rPr>
                        <a:t>-</a:t>
                      </a:r>
                      <a:r>
                        <a:rPr lang="en-US" sz="2400" baseline="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nhẹ</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nhàng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kết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hợp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vỗ</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thực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hiện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động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a:t>
                      </a:r>
                    </a:p>
                    <a:p>
                      <a:pPr algn="just"/>
                      <a:r>
                        <a:rPr lang="en-US" sz="1800" i="1" baseline="0" dirty="0">
                          <a:solidFill>
                            <a:schemeClr val="tx1"/>
                          </a:solidFill>
                          <a:latin typeface="Arial" panose="020B0604020202020204" pitchFamily="34" charset="0"/>
                          <a:cs typeface="Arial" panose="020B0604020202020204" pitchFamily="34" charset="0"/>
                        </a:rPr>
                        <a:t>(</a:t>
                      </a:r>
                      <a:r>
                        <a:rPr lang="en-US" sz="1800" i="1" baseline="0" dirty="0" err="1">
                          <a:solidFill>
                            <a:schemeClr val="tx1"/>
                          </a:solidFill>
                          <a:latin typeface="Arial" panose="020B0604020202020204" pitchFamily="34" charset="0"/>
                          <a:cs typeface="Arial" panose="020B0604020202020204" pitchFamily="34" charset="0"/>
                        </a:rPr>
                        <a:t>mức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thấp</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thời</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gian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tác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ít</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hơn</a:t>
                      </a:r>
                      <a:r>
                        <a:rPr lang="en-US" sz="1800" i="1" baseline="0" dirty="0">
                          <a:solidFill>
                            <a:schemeClr val="tx1"/>
                          </a:solidFill>
                          <a:latin typeface="Arial" panose="020B0604020202020204" pitchFamily="34" charset="0"/>
                          <a:cs typeface="Arial" panose="020B0604020202020204" pitchFamily="34" charset="0"/>
                        </a:rPr>
                        <a:t>,…) </a:t>
                      </a:r>
                      <a:endParaRPr lang="en-US" sz="1800" i="1" dirty="0">
                        <a:solidFill>
                          <a:schemeClr val="tx1"/>
                        </a:solidFill>
                        <a:latin typeface="Arial" panose="020B0604020202020204" pitchFamily="34" charset="0"/>
                        <a:cs typeface="Arial" panose="020B0604020202020204" pitchFamily="34" charset="0"/>
                      </a:endParaRPr>
                    </a:p>
                  </a:txBody>
                  <a:tcPr marT="45714" marB="45714"/>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nhẹ</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nhàng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kết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hợp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vỗ</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thực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hiện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động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trên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nền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nhạc</a:t>
                      </a:r>
                      <a:r>
                        <a:rPr lang="en-US" sz="2400" baseline="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p>
                      <a:pPr algn="just"/>
                      <a:r>
                        <a:rPr lang="en-US" sz="1800" i="1" dirty="0">
                          <a:solidFill>
                            <a:schemeClr val="tx1"/>
                          </a:solidFill>
                          <a:latin typeface="Arial" panose="020B0604020202020204" pitchFamily="34" charset="0"/>
                          <a:cs typeface="Arial" panose="020B0604020202020204" pitchFamily="34" charset="0"/>
                        </a:rPr>
                        <a:t>(</a:t>
                      </a:r>
                      <a:r>
                        <a:rPr lang="en-US" sz="1800" i="1" dirty="0" err="1">
                          <a:solidFill>
                            <a:schemeClr val="tx1"/>
                          </a:solidFill>
                          <a:latin typeface="Arial" panose="020B0604020202020204" pitchFamily="34" charset="0"/>
                          <a:cs typeface="Arial" panose="020B0604020202020204" pitchFamily="34" charset="0"/>
                        </a:rPr>
                        <a:t>mức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cao</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hơn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thời</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gian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tác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ít</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hơn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thực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hiện</a:t>
                      </a:r>
                      <a:r>
                        <a:rPr lang="en-US" sz="1800" i="1" baseline="0"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mô</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phỏng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tác</a:t>
                      </a:r>
                      <a:r>
                        <a:rPr lang="en-US" sz="1800" i="1" baseline="0" dirty="0">
                          <a:solidFill>
                            <a:schemeClr val="tx1"/>
                          </a:solidFill>
                          <a:latin typeface="Arial" panose="020B0604020202020204" pitchFamily="34" charset="0"/>
                          <a:cs typeface="Arial" panose="020B0604020202020204" pitchFamily="34" charset="0"/>
                        </a:rPr>
                        <a:t>..)</a:t>
                      </a:r>
                      <a:endParaRPr lang="en-US" sz="1800" i="1"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1"/>
                  </a:ext>
                </a:extLst>
              </a:tr>
            </a:tbl>
          </a:graphicData>
        </a:graphic>
      </p:graphicFrame>
      <p:sp>
        <p:nvSpPr>
          <p:cNvPr id="6" name="Rectangle 5"/>
          <p:cNvSpPr/>
          <p:nvPr/>
        </p:nvSpPr>
        <p:spPr>
          <a:xfrm>
            <a:off x="457200" y="5644587"/>
            <a:ext cx="8458200" cy="7620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err="1">
                <a:solidFill>
                  <a:srgbClr val="C00000"/>
                </a:solidFill>
                <a:latin typeface="Arial" panose="020B0604020202020204" pitchFamily="34" charset="0"/>
                <a:cs typeface="Arial" panose="020B0604020202020204" pitchFamily="34" charset="0"/>
              </a:rPr>
              <a:t>Lưu</a:t>
            </a:r>
            <a:r>
              <a:rPr lang="en-US" dirty="0">
                <a:solidFill>
                  <a:srgbClr val="C00000"/>
                </a:solidFill>
                <a:latin typeface="Arial" panose="020B0604020202020204" pitchFamily="34" charset="0"/>
                <a:cs typeface="Arial" panose="020B0604020202020204" pitchFamily="34" charset="0"/>
              </a:rPr>
              <a:t> ý: </a:t>
            </a:r>
            <a:r>
              <a:rPr lang="en-US" dirty="0" err="1">
                <a:solidFill>
                  <a:srgbClr val="C00000"/>
                </a:solidFill>
                <a:latin typeface="Arial" panose="020B0604020202020204" pitchFamily="34" charset="0"/>
                <a:cs typeface="Arial" panose="020B0604020202020204" pitchFamily="34" charset="0"/>
              </a:rPr>
              <a:t>Tùy</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vào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thực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tế</a:t>
            </a:r>
            <a:r>
              <a:rPr lang="en-US" dirty="0">
                <a:solidFill>
                  <a:srgbClr val="C00000"/>
                </a:solidFill>
                <a:latin typeface="Arial" panose="020B0604020202020204" pitchFamily="34" charset="0"/>
                <a:cs typeface="Arial" panose="020B0604020202020204" pitchFamily="34" charset="0"/>
              </a:rPr>
              <a:t>. GV </a:t>
            </a:r>
            <a:r>
              <a:rPr lang="en-US" dirty="0" err="1">
                <a:solidFill>
                  <a:srgbClr val="C00000"/>
                </a:solidFill>
                <a:latin typeface="Arial" panose="020B0604020202020204" pitchFamily="34" charset="0"/>
                <a:cs typeface="Arial" panose="020B0604020202020204" pitchFamily="34" charset="0"/>
              </a:rPr>
              <a:t>tổ</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chức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theo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thức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cá</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nhân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nhóm</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nhỏ</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Nhóm</a:t>
            </a:r>
            <a:r>
              <a:rPr lang="en-US" dirty="0">
                <a:solidFill>
                  <a:srgbClr val="C00000"/>
                </a:solidFill>
                <a:latin typeface="Arial" panose="020B0604020202020204" pitchFamily="34" charset="0"/>
                <a:cs typeface="Arial" panose="020B0604020202020204" pitchFamily="34" charset="0"/>
              </a:rPr>
              <a:t> 6-12 </a:t>
            </a:r>
            <a:r>
              <a:rPr lang="en-US" dirty="0" err="1">
                <a:solidFill>
                  <a:srgbClr val="C00000"/>
                </a:solidFill>
                <a:latin typeface="Arial" panose="020B0604020202020204" pitchFamily="34" charset="0"/>
                <a:cs typeface="Arial" panose="020B0604020202020204" pitchFamily="34" charset="0"/>
              </a:rPr>
              <a:t>tháng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chủ</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yếu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cá</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nhân</a:t>
            </a:r>
            <a:r>
              <a:rPr lang="en-US" dirty="0">
                <a:solidFill>
                  <a:srgbClr val="C00000"/>
                </a:solidFill>
                <a:latin typeface="Arial" panose="020B0604020202020204" pitchFamily="34" charset="0"/>
                <a:cs typeface="Arial" panose="020B0604020202020204" pitchFamily="34" charset="0"/>
              </a:rPr>
              <a:t>.</a:t>
            </a:r>
          </a:p>
        </p:txBody>
      </p:sp>
      <p:sp>
        <p:nvSpPr>
          <p:cNvPr id="3" name="Rectangle 2"/>
          <p:cNvSpPr/>
          <p:nvPr/>
        </p:nvSpPr>
        <p:spPr>
          <a:xfrm>
            <a:off x="1219200" y="376534"/>
            <a:ext cx="2971800" cy="553998"/>
          </a:xfrm>
          <a:prstGeom prst="rect">
            <a:avLst/>
          </a:prstGeom>
        </p:spPr>
        <p:txBody>
          <a:bodyPr wrap="square">
            <a:spAutoFit/>
          </a:bodyPr>
          <a:lstStyle/>
          <a:p>
            <a:r>
              <a:rPr lang="en-US"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A. </a:t>
            </a:r>
            <a:r>
              <a:rPr lang="en-US" sz="3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Khởi</a:t>
            </a:r>
            <a:r>
              <a:rPr lang="en-US"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endParaRPr lang="en-US" sz="3000" b="1" dirty="0"/>
          </a:p>
        </p:txBody>
      </p:sp>
    </p:spTree>
    <p:extLst>
      <p:ext uri="{BB962C8B-B14F-4D97-AF65-F5344CB8AC3E}">
        <p14:creationId xmlns:p14="http://schemas.microsoft.com/office/powerpoint/2010/main" val="245305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http://landbit.ru/templates/MyVarez5/images/zazyval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http://malysh-i-mama.ru/wp-content/uploads/2012/08/images-9.jpg"/>
          <p:cNvPicPr>
            <a:picLocks noChangeAspect="1" noChangeArrowheads="1"/>
          </p:cNvPicPr>
          <p:nvPr/>
        </p:nvPicPr>
        <p:blipFill>
          <a:blip r:embed="rId3"/>
          <a:srcRect/>
          <a:stretch>
            <a:fillRect/>
          </a:stretch>
        </p:blipFill>
        <p:spPr bwMode="auto">
          <a:xfrm>
            <a:off x="4800600" y="3733800"/>
            <a:ext cx="4151313" cy="29575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0965" name="Picture 6" descr="https://encrypted-tbn0.gstatic.com/images?q=tbn:ANd9GcSoeD34UU55Tnoaywh7UF1oI7KvrMr395KU73fxmfZOX3yisct8"/>
          <p:cNvPicPr>
            <a:picLocks noChangeAspect="1" noChangeArrowheads="1"/>
          </p:cNvPicPr>
          <p:nvPr/>
        </p:nvPicPr>
        <p:blipFill>
          <a:blip r:embed="rId4"/>
          <a:srcRect l="11545" t="11873" r="6976"/>
          <a:stretch>
            <a:fillRect/>
          </a:stretch>
        </p:blipFill>
        <p:spPr bwMode="auto">
          <a:xfrm>
            <a:off x="282130" y="1981200"/>
            <a:ext cx="4420045" cy="3581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Title 1"/>
          <p:cNvSpPr>
            <a:spLocks noGrp="1"/>
          </p:cNvSpPr>
          <p:nvPr>
            <p:ph type="title"/>
          </p:nvPr>
        </p:nvSpPr>
        <p:spPr>
          <a:xfrm>
            <a:off x="457200" y="354013"/>
            <a:ext cx="8229600" cy="1143000"/>
          </a:xfrm>
        </p:spPr>
        <p:txBody>
          <a:bodyPr/>
          <a:lstStyle/>
          <a:p>
            <a:pPr eaLnBrk="1" hangingPunct="1">
              <a:defRPr/>
            </a:pP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Một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số</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vận</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giúp</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khởi</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để</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các</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cơ</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được</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co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giãn</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tạo</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tâm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tốt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cho</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6 - 12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tháng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down)">
                                      <p:cBhvr>
                                        <p:cTn id="7" dur="500"/>
                                        <p:tgtEl>
                                          <p:spTgt spid="40965"/>
                                        </p:tgtEl>
                                      </p:cBhvr>
                                    </p:animEffect>
                                  </p:childTnLst>
                                </p:cTn>
                              </p:par>
                              <p:par>
                                <p:cTn id="8" presetID="22" presetClass="entr" presetSubtype="4" fill="hold"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wipe(down)">
                                      <p:cBhvr>
                                        <p:cTn id="10"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828800" y="153365"/>
            <a:ext cx="5029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err="1">
                <a:latin typeface="Arial" charset="0"/>
                <a:cs typeface="Arial" charset="0"/>
              </a:rPr>
              <a:t>Xoa</a:t>
            </a:r>
            <a:r>
              <a:rPr lang="en-US" altLang="en-US" sz="2400" b="1" dirty="0">
                <a:latin typeface="Arial" charset="0"/>
                <a:cs typeface="Arial" charset="0"/>
              </a:rPr>
              <a:t> </a:t>
            </a:r>
            <a:r>
              <a:rPr lang="en-US" altLang="en-US" sz="2400" b="1" dirty="0" err="1">
                <a:latin typeface="Arial" charset="0"/>
                <a:cs typeface="Arial" charset="0"/>
              </a:rPr>
              <a:t>bóp</a:t>
            </a:r>
            <a:r>
              <a:rPr lang="en-US" altLang="en-US" sz="2400" b="1" dirty="0">
                <a:latin typeface="Arial" charset="0"/>
                <a:cs typeface="Arial" charset="0"/>
              </a:rPr>
              <a:t> </a:t>
            </a:r>
            <a:r>
              <a:rPr lang="en-US" altLang="en-US" sz="2400" b="1" dirty="0" err="1">
                <a:latin typeface="Arial" charset="0"/>
                <a:cs typeface="Arial" charset="0"/>
              </a:rPr>
              <a:t>bàn</a:t>
            </a:r>
            <a:r>
              <a:rPr lang="en-US" altLang="en-US" sz="2400" b="1" dirty="0">
                <a:latin typeface="Arial" charset="0"/>
                <a:cs typeface="Arial" charset="0"/>
              </a:rPr>
              <a:t> </a:t>
            </a:r>
            <a:r>
              <a:rPr lang="en-US" altLang="en-US" sz="2400" b="1" dirty="0" err="1">
                <a:latin typeface="Arial" charset="0"/>
                <a:cs typeface="Arial" charset="0"/>
              </a:rPr>
              <a:t>chân</a:t>
            </a:r>
            <a:r>
              <a:rPr lang="en-US" altLang="en-US" sz="2400" b="1" dirty="0">
                <a:latin typeface="Arial" charset="0"/>
                <a:cs typeface="Arial" charset="0"/>
              </a:rPr>
              <a:t>, </a:t>
            </a:r>
            <a:r>
              <a:rPr lang="en-US" altLang="en-US" sz="2400" b="1" dirty="0" err="1">
                <a:latin typeface="Arial" charset="0"/>
                <a:cs typeface="Arial" charset="0"/>
              </a:rPr>
              <a:t>ngón</a:t>
            </a:r>
            <a:r>
              <a:rPr lang="en-US" altLang="en-US" sz="2400" b="1" dirty="0">
                <a:latin typeface="Arial" charset="0"/>
                <a:cs typeface="Arial" charset="0"/>
              </a:rPr>
              <a:t> </a:t>
            </a:r>
            <a:r>
              <a:rPr lang="en-US" altLang="en-US" sz="2400" b="1" dirty="0" err="1">
                <a:latin typeface="Arial" charset="0"/>
                <a:cs typeface="Arial" charset="0"/>
              </a:rPr>
              <a:t>chân</a:t>
            </a:r>
            <a:endParaRPr lang="en-US" altLang="en-US" sz="2400" b="1" dirty="0">
              <a:latin typeface="Arial" charset="0"/>
              <a:cs typeface="Arial" charset="0"/>
            </a:endParaRPr>
          </a:p>
        </p:txBody>
      </p:sp>
      <p:pic>
        <p:nvPicPr>
          <p:cNvPr id="32771" name="Picture 8" descr="http://landbit.ru/templates/MyVarez5/images/zazyval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5240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descr="http://mamini-xlopoti.com/wp-content/uploads/2011/06/infant_massage_educator.jpg"/>
          <p:cNvPicPr>
            <a:picLocks noChangeAspect="1" noChangeArrowheads="1"/>
          </p:cNvPicPr>
          <p:nvPr/>
        </p:nvPicPr>
        <p:blipFill>
          <a:blip r:embed="rId3"/>
          <a:srcRect/>
          <a:stretch>
            <a:fillRect/>
          </a:stretch>
        </p:blipFill>
        <p:spPr bwMode="auto">
          <a:xfrm>
            <a:off x="323850" y="533400"/>
            <a:ext cx="3848100" cy="2857500"/>
          </a:xfrm>
          <a:prstGeom prst="ellipse">
            <a:avLst/>
          </a:prstGeom>
          <a:ln>
            <a:noFill/>
          </a:ln>
          <a:effectLst>
            <a:softEdge rad="112500"/>
          </a:effectLst>
        </p:spPr>
      </p:pic>
      <p:pic>
        <p:nvPicPr>
          <p:cNvPr id="44037" name="Picture 8" descr="http://www.porjati.ru/uploads/posts/2011-06/1306912443_12.jpg"/>
          <p:cNvPicPr>
            <a:picLocks noChangeAspect="1" noChangeArrowheads="1"/>
          </p:cNvPicPr>
          <p:nvPr/>
        </p:nvPicPr>
        <p:blipFill>
          <a:blip r:embed="rId4"/>
          <a:srcRect r="18112"/>
          <a:stretch>
            <a:fillRect/>
          </a:stretch>
        </p:blipFill>
        <p:spPr bwMode="auto">
          <a:xfrm>
            <a:off x="5124450" y="914400"/>
            <a:ext cx="3045453" cy="26479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4038" name="Picture 7" descr="https://encrypted-tbn0.gstatic.com/images?q=tbn:ANd9GcQvgBgd50Hsf6G-zFuXAHM9pXML-NhpPPGAqe_FkDbZsybNCqKZ"/>
          <p:cNvPicPr>
            <a:picLocks noChangeAspect="1" noChangeArrowheads="1"/>
          </p:cNvPicPr>
          <p:nvPr/>
        </p:nvPicPr>
        <p:blipFill>
          <a:blip r:embed="rId5"/>
          <a:srcRect/>
          <a:stretch>
            <a:fillRect/>
          </a:stretch>
        </p:blipFill>
        <p:spPr bwMode="auto">
          <a:xfrm>
            <a:off x="400050" y="3429000"/>
            <a:ext cx="3752850" cy="3282950"/>
          </a:xfrm>
          <a:prstGeom prst="ellipse">
            <a:avLst/>
          </a:prstGeom>
          <a:ln>
            <a:noFill/>
          </a:ln>
          <a:effectLst>
            <a:softEdge rad="112500"/>
          </a:effectLst>
        </p:spPr>
      </p:pic>
      <p:pic>
        <p:nvPicPr>
          <p:cNvPr id="7" name="Picture 6" descr="http://mamadoktor.ru/wp-content/uploads/2012/03/sgibanie-stopy.jpg"/>
          <p:cNvPicPr>
            <a:picLocks noChangeAspect="1" noChangeArrowheads="1"/>
          </p:cNvPicPr>
          <p:nvPr/>
        </p:nvPicPr>
        <p:blipFill>
          <a:blip r:embed="rId6"/>
          <a:srcRect t="10001"/>
          <a:stretch>
            <a:fillRect/>
          </a:stretch>
        </p:blipFill>
        <p:spPr bwMode="auto">
          <a:xfrm>
            <a:off x="5486400" y="3733800"/>
            <a:ext cx="3196166" cy="2876550"/>
          </a:xfrm>
          <a:prstGeom prst="ellipse">
            <a:avLst/>
          </a:prstGeom>
          <a:ln>
            <a:noFill/>
          </a:ln>
          <a:effectLst>
            <a:softEdge rad="112500"/>
          </a:effectLst>
        </p:spPr>
      </p:pic>
    </p:spTree>
  </p:cSld>
  <p:clrMapOvr>
    <a:masterClrMapping/>
  </p:clrMapOvr>
  <p:transition spd="slow">
    <p:checke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p:cNvSpPr>
          <p:nvPr/>
        </p:nvSpPr>
        <p:spPr bwMode="auto">
          <a:xfrm>
            <a:off x="1066800" y="0"/>
            <a:ext cx="5029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latin typeface="Arial" charset="0"/>
                <a:cs typeface="Arial" charset="0"/>
              </a:rPr>
              <a:t>Xoa bóp cẳng chân, bắp chân</a:t>
            </a:r>
          </a:p>
        </p:txBody>
      </p:sp>
      <p:pic>
        <p:nvPicPr>
          <p:cNvPr id="33795" name="Picture 8" descr="http://landbit.ru/templates/MyVarez5/images/zazyval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descr="поглаживание ноги"/>
          <p:cNvPicPr>
            <a:picLocks noChangeAspect="1" noChangeArrowheads="1"/>
          </p:cNvPicPr>
          <p:nvPr/>
        </p:nvPicPr>
        <p:blipFill>
          <a:blip r:embed="rId3"/>
          <a:srcRect t="23000"/>
          <a:stretch>
            <a:fillRect/>
          </a:stretch>
        </p:blipFill>
        <p:spPr bwMode="auto">
          <a:xfrm>
            <a:off x="0" y="533400"/>
            <a:ext cx="2971800" cy="2773680"/>
          </a:xfrm>
          <a:prstGeom prst="ellipse">
            <a:avLst/>
          </a:prstGeom>
          <a:ln>
            <a:noFill/>
          </a:ln>
          <a:effectLst>
            <a:softEdge rad="112500"/>
          </a:effectLst>
        </p:spPr>
      </p:pic>
      <p:pic>
        <p:nvPicPr>
          <p:cNvPr id="45064" name="Picture 10" descr="http://mamadoktor.ru/wp-content/uploads/2012/03/kolcevoe-rastiranie-nogi.jpg"/>
          <p:cNvPicPr>
            <a:picLocks noChangeAspect="1" noChangeArrowheads="1"/>
          </p:cNvPicPr>
          <p:nvPr/>
        </p:nvPicPr>
        <p:blipFill>
          <a:blip r:embed="rId4"/>
          <a:srcRect t="8333"/>
          <a:stretch>
            <a:fillRect/>
          </a:stretch>
        </p:blipFill>
        <p:spPr bwMode="auto">
          <a:xfrm>
            <a:off x="2895600" y="457200"/>
            <a:ext cx="3108366" cy="2849336"/>
          </a:xfrm>
          <a:prstGeom prst="ellipse">
            <a:avLst/>
          </a:prstGeom>
          <a:ln>
            <a:noFill/>
          </a:ln>
          <a:effectLst>
            <a:softEdge rad="112500"/>
          </a:effectLst>
        </p:spPr>
      </p:pic>
      <p:pic>
        <p:nvPicPr>
          <p:cNvPr id="45065" name="Picture 12" descr="разминание ноги"/>
          <p:cNvPicPr>
            <a:picLocks noChangeAspect="1" noChangeArrowheads="1"/>
          </p:cNvPicPr>
          <p:nvPr/>
        </p:nvPicPr>
        <p:blipFill>
          <a:blip r:embed="rId5"/>
          <a:srcRect t="17667"/>
          <a:stretch>
            <a:fillRect/>
          </a:stretch>
        </p:blipFill>
        <p:spPr bwMode="auto">
          <a:xfrm>
            <a:off x="5952506" y="381000"/>
            <a:ext cx="3191494" cy="2925536"/>
          </a:xfrm>
          <a:prstGeom prst="ellipse">
            <a:avLst/>
          </a:prstGeom>
          <a:ln>
            <a:noFill/>
          </a:ln>
          <a:effectLst>
            <a:softEdge rad="112500"/>
          </a:effectLst>
        </p:spPr>
      </p:pic>
      <p:pic>
        <p:nvPicPr>
          <p:cNvPr id="12" name="Picture 22" descr="http://s018.radikal.ru/i520/1208/8d/4d4d7ce5380ct.jpg"/>
          <p:cNvPicPr>
            <a:picLocks noChangeAspect="1" noChangeArrowheads="1"/>
          </p:cNvPicPr>
          <p:nvPr/>
        </p:nvPicPr>
        <p:blipFill>
          <a:blip r:embed="rId6"/>
          <a:srcRect/>
          <a:stretch>
            <a:fillRect/>
          </a:stretch>
        </p:blipFill>
        <p:spPr bwMode="auto">
          <a:xfrm>
            <a:off x="228600" y="3810000"/>
            <a:ext cx="4114800" cy="26384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24" descr="http://s018.radikal.ru/i520/1208/8d/4d4d7ce5380ct.jpg"/>
          <p:cNvPicPr>
            <a:picLocks noChangeAspect="1" noChangeArrowheads="1"/>
          </p:cNvPicPr>
          <p:nvPr/>
        </p:nvPicPr>
        <p:blipFill>
          <a:blip r:embed="rId6"/>
          <a:srcRect/>
          <a:stretch>
            <a:fillRect/>
          </a:stretch>
        </p:blipFill>
        <p:spPr bwMode="auto">
          <a:xfrm>
            <a:off x="4724400" y="3810000"/>
            <a:ext cx="3808413" cy="2616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rot="961852">
            <a:off x="4436469" y="3256730"/>
            <a:ext cx="4305300" cy="2836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987" name="Picture 5" descr="https://encrypted-tbn2.gstatic.com/images?q=tbn:ANd9GcRSH0BFEHolT7YUySxQu3kVvulKYL80OoWzIMKWQJ_Mcr4gR7WJhg"/>
          <p:cNvPicPr>
            <a:picLocks noChangeAspect="1" noChangeArrowheads="1"/>
          </p:cNvPicPr>
          <p:nvPr/>
        </p:nvPicPr>
        <p:blipFill>
          <a:blip r:embed="rId3"/>
          <a:srcRect/>
          <a:stretch>
            <a:fillRect/>
          </a:stretch>
        </p:blipFill>
        <p:spPr bwMode="auto">
          <a:xfrm>
            <a:off x="1447800" y="1049337"/>
            <a:ext cx="3133694" cy="20748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1988" name="Picture 7" descr="https://encrypted-tbn1.gstatic.com/images?q=tbn:ANd9GcQF4Rd53Cu_RuQGF2yAAGbdzJNGD5kb6wVBgbMIeRJGqknVWI9eZg"/>
          <p:cNvPicPr>
            <a:picLocks noChangeAspect="1" noChangeArrowheads="1"/>
          </p:cNvPicPr>
          <p:nvPr/>
        </p:nvPicPr>
        <p:blipFill>
          <a:blip r:embed="rId4"/>
          <a:srcRect/>
          <a:stretch>
            <a:fillRect/>
          </a:stretch>
        </p:blipFill>
        <p:spPr bwMode="auto">
          <a:xfrm rot="968804">
            <a:off x="261824" y="3513226"/>
            <a:ext cx="4267200" cy="2657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3"/>
          <p:cNvSpPr>
            <a:spLocks noChangeArrowheads="1"/>
          </p:cNvSpPr>
          <p:nvPr/>
        </p:nvSpPr>
        <p:spPr bwMode="auto">
          <a:xfrm>
            <a:off x="123825" y="71438"/>
            <a:ext cx="2924175" cy="46196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t>Xoa bóp ngực</a:t>
            </a:r>
            <a:r>
              <a:rPr lang="en-US" sz="2400" dirty="0">
                <a:solidFill>
                  <a:srgbClr val="FF0000"/>
                </a:solidFill>
              </a:rPr>
              <a:t> </a:t>
            </a:r>
          </a:p>
        </p:txBody>
      </p:sp>
      <p:pic>
        <p:nvPicPr>
          <p:cNvPr id="34822" name="Picture 11" descr="http://landbit.ru/templates/MyVarez5/images/zazyval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125" y="879475"/>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9" descr="http://u-mama.ru/img/news/000000001_650.jpg"/>
          <p:cNvPicPr>
            <a:picLocks noChangeAspect="1" noChangeArrowheads="1"/>
          </p:cNvPicPr>
          <p:nvPr/>
        </p:nvPicPr>
        <p:blipFill>
          <a:blip r:embed="rId6"/>
          <a:srcRect t="12560"/>
          <a:stretch>
            <a:fillRect/>
          </a:stretch>
        </p:blipFill>
        <p:spPr bwMode="auto">
          <a:xfrm>
            <a:off x="4876800" y="152400"/>
            <a:ext cx="3719513" cy="25225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953000" y="457200"/>
            <a:ext cx="3505200" cy="715963"/>
          </a:xfrm>
        </p:spPr>
        <p:txBody>
          <a:bodyPr/>
          <a:lstStyle/>
          <a:p>
            <a:pPr eaLnBrk="1" hangingPunct="1"/>
            <a:r>
              <a:rPr lang="en-US" altLang="en-US" sz="2800" b="1"/>
              <a:t>Xoa bóp bụng</a:t>
            </a:r>
          </a:p>
        </p:txBody>
      </p:sp>
      <p:pic>
        <p:nvPicPr>
          <p:cNvPr id="49155" name="Picture 4" descr="ANd9GcSYeBWrgXTBVdXppq90Bnm49C09W6YOuvxo7teEImaB98xJRdp7"/>
          <p:cNvPicPr>
            <a:picLocks noChangeAspect="1" noChangeArrowheads="1"/>
          </p:cNvPicPr>
          <p:nvPr/>
        </p:nvPicPr>
        <p:blipFill>
          <a:blip r:embed="rId2"/>
          <a:srcRect t="6305"/>
          <a:stretch>
            <a:fillRect/>
          </a:stretch>
        </p:blipFill>
        <p:spPr bwMode="auto">
          <a:xfrm>
            <a:off x="228600" y="0"/>
            <a:ext cx="3701847" cy="3468688"/>
          </a:xfrm>
          <a:prstGeom prst="ellipse">
            <a:avLst/>
          </a:prstGeom>
          <a:ln>
            <a:noFill/>
          </a:ln>
          <a:effectLst>
            <a:softEdge rad="112500"/>
          </a:effectLst>
        </p:spPr>
      </p:pic>
      <p:pic>
        <p:nvPicPr>
          <p:cNvPr id="49156" name="Picture 9" descr="https://encrypted-tbn0.gstatic.com/images?q=tbn:ANd9GcRPCirVTyBEhhL3AS1Vvnh69Iz0_SyMYOLM0JoAdBdkX4J9Hwj9"/>
          <p:cNvPicPr>
            <a:picLocks noChangeAspect="1" noChangeArrowheads="1"/>
          </p:cNvPicPr>
          <p:nvPr/>
        </p:nvPicPr>
        <p:blipFill>
          <a:blip r:embed="rId3"/>
          <a:srcRect/>
          <a:stretch>
            <a:fillRect/>
          </a:stretch>
        </p:blipFill>
        <p:spPr bwMode="auto">
          <a:xfrm>
            <a:off x="4419600" y="2257594"/>
            <a:ext cx="4554693" cy="284780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9157" name="Picture 7" descr="http://mamadoktor.ru/wp-content/uploads/2012/03/poglazhivanye-e1332130525488.jpg"/>
          <p:cNvPicPr>
            <a:picLocks noChangeAspect="1" noChangeArrowheads="1"/>
          </p:cNvPicPr>
          <p:nvPr/>
        </p:nvPicPr>
        <p:blipFill>
          <a:blip r:embed="rId4"/>
          <a:srcRect/>
          <a:stretch>
            <a:fillRect/>
          </a:stretch>
        </p:blipFill>
        <p:spPr bwMode="auto">
          <a:xfrm>
            <a:off x="76200" y="3582987"/>
            <a:ext cx="3810000" cy="327501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par>
                                <p:cTn id="8" presetID="22" presetClass="entr" presetSubtype="1" fill="hold"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wipe(up)">
                                      <p:cBhvr>
                                        <p:cTn id="10" dur="500"/>
                                        <p:tgtEl>
                                          <p:spTgt spid="49157"/>
                                        </p:tgtEl>
                                      </p:cBhvr>
                                    </p:animEffect>
                                  </p:childTnLst>
                                </p:cTn>
                              </p:par>
                              <p:par>
                                <p:cTn id="11" presetID="22" presetClass="entr" presetSubtype="1" fill="hold" nodeType="with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wipe(up)">
                                      <p:cBhvr>
                                        <p:cTn id="13"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4894263" y="914400"/>
            <a:ext cx="3962400" cy="2700338"/>
          </a:xfrm>
          <a:prstGeom prst="ellipse">
            <a:avLst/>
          </a:prstGeom>
          <a:ln>
            <a:noFill/>
          </a:ln>
          <a:effectLst>
            <a:softEdge rad="112500"/>
          </a:effectLst>
        </p:spPr>
      </p:pic>
      <p:pic>
        <p:nvPicPr>
          <p:cNvPr id="47107" name="Picture 2"/>
          <p:cNvPicPr>
            <a:picLocks noChangeAspect="1" noChangeArrowheads="1"/>
          </p:cNvPicPr>
          <p:nvPr/>
        </p:nvPicPr>
        <p:blipFill>
          <a:blip r:embed="rId3"/>
          <a:srcRect/>
          <a:stretch>
            <a:fillRect/>
          </a:stretch>
        </p:blipFill>
        <p:spPr bwMode="auto">
          <a:xfrm>
            <a:off x="457200" y="3925888"/>
            <a:ext cx="4121150" cy="2855912"/>
          </a:xfrm>
          <a:prstGeom prst="ellipse">
            <a:avLst/>
          </a:prstGeom>
          <a:ln>
            <a:noFill/>
          </a:ln>
          <a:effectLst>
            <a:softEdge rad="112500"/>
          </a:effectLst>
        </p:spPr>
      </p:pic>
      <p:pic>
        <p:nvPicPr>
          <p:cNvPr id="47108" name="Picture 3"/>
          <p:cNvPicPr>
            <a:picLocks noChangeAspect="1" noChangeArrowheads="1"/>
          </p:cNvPicPr>
          <p:nvPr/>
        </p:nvPicPr>
        <p:blipFill>
          <a:blip r:embed="rId4"/>
          <a:srcRect/>
          <a:stretch>
            <a:fillRect/>
          </a:stretch>
        </p:blipFill>
        <p:spPr bwMode="auto">
          <a:xfrm>
            <a:off x="4911725" y="3887788"/>
            <a:ext cx="4033838" cy="2862262"/>
          </a:xfrm>
          <a:prstGeom prst="ellipse">
            <a:avLst/>
          </a:prstGeom>
          <a:ln>
            <a:noFill/>
          </a:ln>
          <a:effectLst>
            <a:softEdge rad="112500"/>
          </a:effectLst>
        </p:spPr>
      </p:pic>
      <p:sp>
        <p:nvSpPr>
          <p:cNvPr id="36869" name="Title 1"/>
          <p:cNvSpPr txBox="1">
            <a:spLocks/>
          </p:cNvSpPr>
          <p:nvPr/>
        </p:nvSpPr>
        <p:spPr bwMode="auto">
          <a:xfrm>
            <a:off x="-11113" y="152400"/>
            <a:ext cx="44958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chemeClr val="tx2"/>
                </a:solidFill>
                <a:latin typeface="Arial" charset="0"/>
                <a:cs typeface="Arial" charset="0"/>
              </a:rPr>
              <a:t>Xoa bóp lưng, mông</a:t>
            </a:r>
          </a:p>
        </p:txBody>
      </p:sp>
      <p:pic>
        <p:nvPicPr>
          <p:cNvPr id="47110" name="Picture 6" descr="http://happy-people.org.ua/wp-content/uploads/2014/04/Massazh-3.jpg"/>
          <p:cNvPicPr>
            <a:picLocks noChangeAspect="1" noChangeArrowheads="1"/>
          </p:cNvPicPr>
          <p:nvPr/>
        </p:nvPicPr>
        <p:blipFill>
          <a:blip r:embed="rId5"/>
          <a:srcRect/>
          <a:stretch>
            <a:fillRect/>
          </a:stretch>
        </p:blipFill>
        <p:spPr bwMode="auto">
          <a:xfrm>
            <a:off x="609600" y="914400"/>
            <a:ext cx="3611563" cy="2700338"/>
          </a:xfrm>
          <a:prstGeom prst="ellipse">
            <a:avLst/>
          </a:prstGeom>
          <a:ln>
            <a:noFill/>
          </a:ln>
          <a:effectLst>
            <a:softEdge rad="1125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575"/>
            <a:ext cx="8229600" cy="1143000"/>
          </a:xfrm>
        </p:spPr>
        <p:txBody>
          <a:bodyPr/>
          <a:lstStyle/>
          <a:p>
            <a:pPr eaLnBrk="1" hangingPunct="1">
              <a:defRPr/>
            </a:pP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Hoạt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khởi</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12-24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tháng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endParaRPr lang="en-US" sz="2400" dirty="0">
              <a:solidFill>
                <a:srgbClr val="0000FF"/>
              </a:solidFill>
            </a:endParaRPr>
          </a:p>
        </p:txBody>
      </p:sp>
      <p:pic>
        <p:nvPicPr>
          <p:cNvPr id="4" name="Picture 3" descr="6ab232951f24db7a82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1600200"/>
            <a:ext cx="4201610" cy="312386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93539" y="757358"/>
            <a:ext cx="8610600" cy="400110"/>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Đi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nhàng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kết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tay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thực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a:t>
            </a:r>
          </a:p>
        </p:txBody>
      </p:sp>
      <p:pic>
        <p:nvPicPr>
          <p:cNvPr id="6" name="Picture 5" descr="8cadc399ee282a76733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774235" y="2590800"/>
            <a:ext cx="4229904" cy="3172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txBox="1">
            <a:spLocks/>
          </p:cNvSpPr>
          <p:nvPr/>
        </p:nvSpPr>
        <p:spPr bwMode="auto">
          <a:xfrm>
            <a:off x="533400" y="5943600"/>
            <a:ext cx="2514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endPar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eaLnBrk="1" hangingPunct="1">
              <a:defRPr/>
            </a:pP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Nhóm</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nhỏ</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từ</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4-5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trẻ</a:t>
            </a:r>
            <a:b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br>
            <a:endParaRPr lang="en-US" sz="1800" i="1" dirty="0">
              <a:solidFill>
                <a:srgbClr val="7030A0"/>
              </a:solidFill>
            </a:endParaRPr>
          </a:p>
        </p:txBody>
      </p:sp>
    </p:spTree>
    <p:extLst>
      <p:ext uri="{BB962C8B-B14F-4D97-AF65-F5344CB8AC3E}">
        <p14:creationId xmlns:p14="http://schemas.microsoft.com/office/powerpoint/2010/main" val="147667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F60147B-DC6E-494A-892F-F4FE47F89DBA}" type="slidenum">
              <a:rPr lang="en-US" altLang="en-US" smtClean="0"/>
              <a:pPr>
                <a:defRPr/>
              </a:pPr>
              <a:t>5</a:t>
            </a:fld>
            <a:endParaRPr lang="en-US" altLang="en-US"/>
          </a:p>
        </p:txBody>
      </p:sp>
      <p:sp>
        <p:nvSpPr>
          <p:cNvPr id="3" name="Rectangle 2"/>
          <p:cNvSpPr/>
          <p:nvPr/>
        </p:nvSpPr>
        <p:spPr>
          <a:xfrm>
            <a:off x="2678240" y="990600"/>
            <a:ext cx="3985386" cy="132343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PHẦN 1</a:t>
            </a:r>
          </a:p>
        </p:txBody>
      </p:sp>
      <p:sp>
        <p:nvSpPr>
          <p:cNvPr id="4" name="Rectangle 3"/>
          <p:cNvSpPr/>
          <p:nvPr/>
        </p:nvSpPr>
        <p:spPr>
          <a:xfrm>
            <a:off x="1232331" y="3048000"/>
            <a:ext cx="6877204" cy="707886"/>
          </a:xfrm>
          <a:prstGeom prst="rect">
            <a:avLst/>
          </a:prstGeom>
        </p:spPr>
        <p:txBody>
          <a:bodyPr wrap="none">
            <a:spAutoFit/>
          </a:bodyPr>
          <a:lstStyle/>
          <a:p>
            <a:pPr lvl="0"/>
            <a:r>
              <a:rPr lang="en-US" sz="4000" b="1" dirty="0">
                <a:solidFill>
                  <a:srgbClr val="000099"/>
                </a:solidFill>
                <a:latin typeface="Arial" pitchFamily="34" charset="0"/>
                <a:cs typeface="Arial" pitchFamily="34" charset="0"/>
              </a:rPr>
              <a:t>A. </a:t>
            </a:r>
            <a:r>
              <a:rPr lang="en-US" sz="4000" b="1" dirty="0" err="1">
                <a:solidFill>
                  <a:srgbClr val="000099"/>
                </a:solidFill>
                <a:latin typeface="Arial" pitchFamily="34" charset="0"/>
                <a:cs typeface="Arial" pitchFamily="34" charset="0"/>
              </a:rPr>
              <a:t>NHỮNG</a:t>
            </a:r>
            <a:r>
              <a:rPr lang="en-US" sz="4000" b="1" dirty="0">
                <a:solidFill>
                  <a:srgbClr val="000099"/>
                </a:solidFill>
                <a:latin typeface="Arial" pitchFamily="34" charset="0"/>
                <a:cs typeface="Arial" pitchFamily="34" charset="0"/>
              </a:rPr>
              <a:t> </a:t>
            </a:r>
            <a:r>
              <a:rPr lang="en-US" sz="4000" b="1" dirty="0" err="1">
                <a:solidFill>
                  <a:srgbClr val="000099"/>
                </a:solidFill>
                <a:latin typeface="Arial" pitchFamily="34" charset="0"/>
                <a:cs typeface="Arial" pitchFamily="34" charset="0"/>
              </a:rPr>
              <a:t>VẤN</a:t>
            </a:r>
            <a:r>
              <a:rPr lang="en-US" sz="4000" b="1" dirty="0">
                <a:solidFill>
                  <a:srgbClr val="000099"/>
                </a:solidFill>
                <a:latin typeface="Arial" pitchFamily="34" charset="0"/>
                <a:cs typeface="Arial" pitchFamily="34" charset="0"/>
              </a:rPr>
              <a:t> </a:t>
            </a:r>
            <a:r>
              <a:rPr lang="en-US" sz="4000" b="1" dirty="0" err="1">
                <a:solidFill>
                  <a:srgbClr val="000099"/>
                </a:solidFill>
                <a:latin typeface="Arial" pitchFamily="34" charset="0"/>
                <a:cs typeface="Arial" pitchFamily="34" charset="0"/>
              </a:rPr>
              <a:t>ĐỀ</a:t>
            </a:r>
            <a:r>
              <a:rPr lang="en-US" sz="4000" b="1" dirty="0">
                <a:solidFill>
                  <a:srgbClr val="000099"/>
                </a:solidFill>
                <a:latin typeface="Arial" pitchFamily="34" charset="0"/>
                <a:cs typeface="Arial" pitchFamily="34" charset="0"/>
              </a:rPr>
              <a:t> CHUNG</a:t>
            </a:r>
          </a:p>
        </p:txBody>
      </p:sp>
    </p:spTree>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6810"/>
            <a:ext cx="8229600" cy="751390"/>
          </a:xfrm>
        </p:spPr>
        <p:txBody>
          <a:bodyPr/>
          <a:lstStyle/>
          <a:p>
            <a:pPr eaLnBrk="1" hangingPunct="1">
              <a:defRPr/>
            </a:pP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Hoạt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khởi</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24-36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tháng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endParaRPr lang="en-US" sz="2400" dirty="0">
              <a:solidFill>
                <a:srgbClr val="0000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1139141"/>
            <a:ext cx="3810002" cy="285750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262" r="32026" b="9484"/>
          <a:stretch/>
        </p:blipFill>
        <p:spPr>
          <a:xfrm>
            <a:off x="5181600" y="1219200"/>
            <a:ext cx="3437874" cy="24538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884446"/>
            <a:ext cx="3962400" cy="2973554"/>
          </a:xfrm>
          <a:prstGeom prst="rect">
            <a:avLst/>
          </a:prstGeom>
          <a:ln>
            <a:noFill/>
          </a:ln>
          <a:effectLst>
            <a:softEdge rad="112500"/>
          </a:effectLst>
        </p:spPr>
      </p:pic>
      <p:sp>
        <p:nvSpPr>
          <p:cNvPr id="9" name="Rectangle 8"/>
          <p:cNvSpPr/>
          <p:nvPr/>
        </p:nvSpPr>
        <p:spPr>
          <a:xfrm>
            <a:off x="356886" y="565592"/>
            <a:ext cx="8610600" cy="400110"/>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Đi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nhàng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kết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tay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thực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a:t>
            </a:r>
          </a:p>
        </p:txBody>
      </p:sp>
      <p:sp>
        <p:nvSpPr>
          <p:cNvPr id="10" name="Title 1"/>
          <p:cNvSpPr txBox="1">
            <a:spLocks/>
          </p:cNvSpPr>
          <p:nvPr/>
        </p:nvSpPr>
        <p:spPr bwMode="auto">
          <a:xfrm>
            <a:off x="516038" y="5943600"/>
            <a:ext cx="2514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endPar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eaLnBrk="1" hangingPunct="1">
              <a:defRPr/>
            </a:pP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Nhóm</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10-12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trẻ</a:t>
            </a:r>
            <a:b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br>
            <a:endParaRPr lang="en-US" sz="1800" i="1" dirty="0">
              <a:solidFill>
                <a:srgbClr val="7030A0"/>
              </a:solidFill>
            </a:endParaRPr>
          </a:p>
        </p:txBody>
      </p:sp>
    </p:spTree>
    <p:extLst>
      <p:ext uri="{BB962C8B-B14F-4D97-AF65-F5344CB8AC3E}">
        <p14:creationId xmlns:p14="http://schemas.microsoft.com/office/powerpoint/2010/main" val="3035297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47D6057-215D-43F0-A690-27816253CDBF}" type="slidenum">
              <a:rPr lang="en-US" altLang="en-US"/>
              <a:pPr>
                <a:defRPr/>
              </a:pPr>
              <a:t>51</a:t>
            </a:fld>
            <a:endParaRPr lang="en-US" altLang="en-US"/>
          </a:p>
        </p:txBody>
      </p:sp>
      <p:graphicFrame>
        <p:nvGraphicFramePr>
          <p:cNvPr id="3" name="Diagram 2"/>
          <p:cNvGraphicFramePr/>
          <p:nvPr>
            <p:extLst>
              <p:ext uri="{D42A27DB-BD31-4B8C-83A1-F6EECF244321}">
                <p14:modId xmlns:p14="http://schemas.microsoft.com/office/powerpoint/2010/main" val="265612469"/>
              </p:ext>
            </p:extLst>
          </p:nvPr>
        </p:nvGraphicFramePr>
        <p:xfrm>
          <a:off x="533400" y="685800"/>
          <a:ext cx="8229600"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62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7186C880-F76A-47F6-9C32-5F45DB49CBE1}"/>
                                            </p:graphicEl>
                                          </p:spTgt>
                                        </p:tgtEl>
                                        <p:attrNameLst>
                                          <p:attrName>style.visibility</p:attrName>
                                        </p:attrNameLst>
                                      </p:cBhvr>
                                      <p:to>
                                        <p:strVal val="visible"/>
                                      </p:to>
                                    </p:set>
                                    <p:animEffect transition="in" filter="wipe(left)">
                                      <p:cBhvr>
                                        <p:cTn id="7" dur="500"/>
                                        <p:tgtEl>
                                          <p:spTgt spid="3">
                                            <p:graphicEl>
                                              <a:dgm id="{7186C880-F76A-47F6-9C32-5F45DB49CBE1}"/>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64DA67B3-DA65-48E1-BA60-4A5FE76E1331}"/>
                                            </p:graphicEl>
                                          </p:spTgt>
                                        </p:tgtEl>
                                        <p:attrNameLst>
                                          <p:attrName>style.visibility</p:attrName>
                                        </p:attrNameLst>
                                      </p:cBhvr>
                                      <p:to>
                                        <p:strVal val="visible"/>
                                      </p:to>
                                    </p:set>
                                    <p:animEffect transition="in" filter="wipe(left)">
                                      <p:cBhvr>
                                        <p:cTn id="10" dur="500"/>
                                        <p:tgtEl>
                                          <p:spTgt spid="3">
                                            <p:graphicEl>
                                              <a:dgm id="{64DA67B3-DA65-48E1-BA60-4A5FE76E133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4CB48CDE-0DE9-4A94-815E-FA8C68002B59}"/>
                                            </p:graphicEl>
                                          </p:spTgt>
                                        </p:tgtEl>
                                        <p:attrNameLst>
                                          <p:attrName>style.visibility</p:attrName>
                                        </p:attrNameLst>
                                      </p:cBhvr>
                                      <p:to>
                                        <p:strVal val="visible"/>
                                      </p:to>
                                    </p:set>
                                    <p:animEffect transition="in" filter="wipe(left)">
                                      <p:cBhvr>
                                        <p:cTn id="15" dur="500"/>
                                        <p:tgtEl>
                                          <p:spTgt spid="3">
                                            <p:graphicEl>
                                              <a:dgm id="{4CB48CDE-0DE9-4A94-815E-FA8C68002B59}"/>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395A5603-CFCD-42B5-A076-B62C86327F6D}"/>
                                            </p:graphicEl>
                                          </p:spTgt>
                                        </p:tgtEl>
                                        <p:attrNameLst>
                                          <p:attrName>style.visibility</p:attrName>
                                        </p:attrNameLst>
                                      </p:cBhvr>
                                      <p:to>
                                        <p:strVal val="visible"/>
                                      </p:to>
                                    </p:set>
                                    <p:animEffect transition="in" filter="wipe(left)">
                                      <p:cBhvr>
                                        <p:cTn id="18" dur="500"/>
                                        <p:tgtEl>
                                          <p:spTgt spid="3">
                                            <p:graphicEl>
                                              <a:dgm id="{395A5603-CFCD-42B5-A076-B62C86327F6D}"/>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graphicEl>
                                              <a:dgm id="{1D662C7F-6031-478C-B5E5-2D61B4D2C5CF}"/>
                                            </p:graphicEl>
                                          </p:spTgt>
                                        </p:tgtEl>
                                        <p:attrNameLst>
                                          <p:attrName>style.visibility</p:attrName>
                                        </p:attrNameLst>
                                      </p:cBhvr>
                                      <p:to>
                                        <p:strVal val="visible"/>
                                      </p:to>
                                    </p:set>
                                    <p:animEffect transition="in" filter="wipe(left)">
                                      <p:cBhvr>
                                        <p:cTn id="21" dur="500"/>
                                        <p:tgtEl>
                                          <p:spTgt spid="3">
                                            <p:graphicEl>
                                              <a:dgm id="{1D662C7F-6031-478C-B5E5-2D61B4D2C5C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graphicEl>
                                              <a:dgm id="{B1EF298A-10DB-4592-9D6E-42F07310CE77}"/>
                                            </p:graphicEl>
                                          </p:spTgt>
                                        </p:tgtEl>
                                        <p:attrNameLst>
                                          <p:attrName>style.visibility</p:attrName>
                                        </p:attrNameLst>
                                      </p:cBhvr>
                                      <p:to>
                                        <p:strVal val="visible"/>
                                      </p:to>
                                    </p:set>
                                    <p:animEffect transition="in" filter="wipe(left)">
                                      <p:cBhvr>
                                        <p:cTn id="26" dur="500"/>
                                        <p:tgtEl>
                                          <p:spTgt spid="3">
                                            <p:graphicEl>
                                              <a:dgm id="{B1EF298A-10DB-4592-9D6E-42F07310CE77}"/>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graphicEl>
                                              <a:dgm id="{40D2723D-CDAB-4A2E-9733-B02CC04DC9DA}"/>
                                            </p:graphicEl>
                                          </p:spTgt>
                                        </p:tgtEl>
                                        <p:attrNameLst>
                                          <p:attrName>style.visibility</p:attrName>
                                        </p:attrNameLst>
                                      </p:cBhvr>
                                      <p:to>
                                        <p:strVal val="visible"/>
                                      </p:to>
                                    </p:set>
                                    <p:animEffect transition="in" filter="wipe(left)">
                                      <p:cBhvr>
                                        <p:cTn id="29" dur="500"/>
                                        <p:tgtEl>
                                          <p:spTgt spid="3">
                                            <p:graphicEl>
                                              <a:dgm id="{40D2723D-CDAB-4A2E-9733-B02CC04DC9DA}"/>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graphicEl>
                                              <a:dgm id="{417DAB09-E0C4-49F1-BFAC-A67D094026D1}"/>
                                            </p:graphicEl>
                                          </p:spTgt>
                                        </p:tgtEl>
                                        <p:attrNameLst>
                                          <p:attrName>style.visibility</p:attrName>
                                        </p:attrNameLst>
                                      </p:cBhvr>
                                      <p:to>
                                        <p:strVal val="visible"/>
                                      </p:to>
                                    </p:set>
                                    <p:animEffect transition="in" filter="wipe(left)">
                                      <p:cBhvr>
                                        <p:cTn id="32" dur="500"/>
                                        <p:tgtEl>
                                          <p:spTgt spid="3">
                                            <p:graphicEl>
                                              <a:dgm id="{417DAB09-E0C4-49F1-BFAC-A67D094026D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graphicEl>
                                              <a:dgm id="{A0DBBE47-1A13-4A90-81A6-65AEF492610B}"/>
                                            </p:graphicEl>
                                          </p:spTgt>
                                        </p:tgtEl>
                                        <p:attrNameLst>
                                          <p:attrName>style.visibility</p:attrName>
                                        </p:attrNameLst>
                                      </p:cBhvr>
                                      <p:to>
                                        <p:strVal val="visible"/>
                                      </p:to>
                                    </p:set>
                                    <p:animEffect transition="in" filter="wipe(left)">
                                      <p:cBhvr>
                                        <p:cTn id="37" dur="500"/>
                                        <p:tgtEl>
                                          <p:spTgt spid="3">
                                            <p:graphicEl>
                                              <a:dgm id="{A0DBBE47-1A13-4A90-81A6-65AEF492610B}"/>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graphicEl>
                                              <a:dgm id="{62AB4F51-7481-4F55-9CD4-023DBBCAD820}"/>
                                            </p:graphicEl>
                                          </p:spTgt>
                                        </p:tgtEl>
                                        <p:attrNameLst>
                                          <p:attrName>style.visibility</p:attrName>
                                        </p:attrNameLst>
                                      </p:cBhvr>
                                      <p:to>
                                        <p:strVal val="visible"/>
                                      </p:to>
                                    </p:set>
                                    <p:animEffect transition="in" filter="wipe(left)">
                                      <p:cBhvr>
                                        <p:cTn id="40" dur="500"/>
                                        <p:tgtEl>
                                          <p:spTgt spid="3">
                                            <p:graphicEl>
                                              <a:dgm id="{62AB4F51-7481-4F55-9CD4-023DBBCAD820}"/>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graphicEl>
                                              <a:dgm id="{2DE59DF8-3BB8-4555-A892-35E7C51E421C}"/>
                                            </p:graphicEl>
                                          </p:spTgt>
                                        </p:tgtEl>
                                        <p:attrNameLst>
                                          <p:attrName>style.visibility</p:attrName>
                                        </p:attrNameLst>
                                      </p:cBhvr>
                                      <p:to>
                                        <p:strVal val="visible"/>
                                      </p:to>
                                    </p:set>
                                    <p:animEffect transition="in" filter="wipe(left)">
                                      <p:cBhvr>
                                        <p:cTn id="43" dur="500"/>
                                        <p:tgtEl>
                                          <p:spTgt spid="3">
                                            <p:graphicEl>
                                              <a:dgm id="{2DE59DF8-3BB8-4555-A892-35E7C51E42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28600"/>
            <a:ext cx="9144000" cy="685800"/>
          </a:xfrm>
        </p:spPr>
        <p:txBody>
          <a:bodyPr/>
          <a:lstStyle/>
          <a:p>
            <a:pPr eaLnBrk="1" hangingPunct="1">
              <a:defRPr/>
            </a:pP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Trọng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BTPTC</a:t>
            </a:r>
            <a:b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b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Theo CT. GDMN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chủ</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yếu</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các</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BT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tập</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thụ</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PT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các</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nhóm</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cơ</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và</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hô</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hấp</a:t>
            </a:r>
            <a:endPar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52A9FF5A-32BD-40DF-A03D-45FACE5D2459}" type="slidenum">
              <a:rPr lang="en-US" altLang="en-US" smtClean="0"/>
              <a:pPr>
                <a:defRPr/>
              </a:pPr>
              <a:t>52</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3461321996"/>
              </p:ext>
            </p:extLst>
          </p:nvPr>
        </p:nvGraphicFramePr>
        <p:xfrm>
          <a:off x="304800" y="1143000"/>
          <a:ext cx="8458200" cy="533394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795">
                <a:tc>
                  <a:txBody>
                    <a:bodyPr/>
                    <a:lstStyle/>
                    <a:p>
                      <a:pPr algn="ctr"/>
                      <a:r>
                        <a:rPr lang="en-US" sz="2000" b="1" dirty="0">
                          <a:solidFill>
                            <a:schemeClr val="tx1"/>
                          </a:solidFill>
                          <a:latin typeface="Arial" panose="020B0604020202020204" pitchFamily="34" charset="0"/>
                          <a:cs typeface="Arial" panose="020B0604020202020204" pitchFamily="34" charset="0"/>
                        </a:rPr>
                        <a:t>6-12 </a:t>
                      </a:r>
                      <a:r>
                        <a:rPr lang="en-US" sz="2000" b="1" dirty="0" err="1">
                          <a:solidFill>
                            <a:schemeClr val="tx1"/>
                          </a:solidFill>
                          <a:latin typeface="Arial" panose="020B0604020202020204" pitchFamily="34" charset="0"/>
                          <a:cs typeface="Arial" panose="020B0604020202020204" pitchFamily="34" charset="0"/>
                        </a:rPr>
                        <a:t>tháng</a:t>
                      </a: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000" b="1" dirty="0">
                          <a:solidFill>
                            <a:schemeClr val="tx1"/>
                          </a:solidFill>
                          <a:latin typeface="Arial" panose="020B0604020202020204" pitchFamily="34" charset="0"/>
                          <a:cs typeface="Arial" panose="020B0604020202020204" pitchFamily="34" charset="0"/>
                        </a:rPr>
                        <a:t>12-24 </a:t>
                      </a:r>
                      <a:r>
                        <a:rPr lang="en-US" sz="2000" b="1" dirty="0" err="1">
                          <a:solidFill>
                            <a:schemeClr val="tx1"/>
                          </a:solidFill>
                          <a:latin typeface="Arial" panose="020B0604020202020204" pitchFamily="34" charset="0"/>
                          <a:cs typeface="Arial" panose="020B0604020202020204" pitchFamily="34" charset="0"/>
                        </a:rPr>
                        <a:t>tháng</a:t>
                      </a: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000" b="1" dirty="0">
                          <a:solidFill>
                            <a:schemeClr val="tx1"/>
                          </a:solidFill>
                          <a:latin typeface="Arial" panose="020B0604020202020204" pitchFamily="34" charset="0"/>
                          <a:cs typeface="Arial" panose="020B0604020202020204" pitchFamily="34" charset="0"/>
                        </a:rPr>
                        <a:t>24-36 </a:t>
                      </a:r>
                      <a:r>
                        <a:rPr lang="en-US" sz="2000" b="1" dirty="0" err="1">
                          <a:solidFill>
                            <a:schemeClr val="tx1"/>
                          </a:solidFill>
                          <a:latin typeface="Arial" panose="020B0604020202020204" pitchFamily="34" charset="0"/>
                          <a:cs typeface="Arial" panose="020B0604020202020204" pitchFamily="34" charset="0"/>
                        </a:rPr>
                        <a:t>tháng</a:t>
                      </a:r>
                      <a:endParaRPr lang="en-US" sz="2000" b="1"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0"/>
                  </a:ext>
                </a:extLst>
              </a:tr>
              <a:tr h="365772">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latin typeface="Arial" panose="020B0604020202020204" pitchFamily="34" charset="0"/>
                          <a:cs typeface="Arial" panose="020B0604020202020204" pitchFamily="34" charset="0"/>
                        </a:rPr>
                        <a:t>Hô</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hấp</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hít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vào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thở</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endParaRPr lang="en-US" sz="2000" b="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1"/>
                  </a:ext>
                </a:extLst>
              </a:tr>
              <a:tr h="370795">
                <a:tc>
                  <a:txBody>
                    <a:bodyPr/>
                    <a:lstStyle/>
                    <a:p>
                      <a:pPr algn="l"/>
                      <a:r>
                        <a:rPr lang="en-US" sz="2000" b="0" dirty="0" err="1">
                          <a:solidFill>
                            <a:schemeClr val="tx1"/>
                          </a:solidFill>
                          <a:latin typeface="Arial" panose="020B0604020202020204" pitchFamily="34" charset="0"/>
                          <a:cs typeface="Arial" panose="020B0604020202020204" pitchFamily="34" charset="0"/>
                        </a:rPr>
                        <a:t>Tay</a:t>
                      </a:r>
                      <a:r>
                        <a:rPr lang="en-US" sz="2000" b="0" dirty="0">
                          <a:solidFill>
                            <a:schemeClr val="tx1"/>
                          </a:solidFill>
                          <a:latin typeface="Arial" panose="020B0604020202020204" pitchFamily="34" charset="0"/>
                          <a:cs typeface="Arial" panose="020B0604020202020204" pitchFamily="34" charset="0"/>
                        </a:rPr>
                        <a:t>: co,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tay</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lên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bắt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chéo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tay</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ngực</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l"/>
                      <a:r>
                        <a:rPr lang="en-US" sz="2000" b="0" dirty="0" err="1">
                          <a:solidFill>
                            <a:schemeClr val="tx1"/>
                          </a:solidFill>
                          <a:latin typeface="Arial" panose="020B0604020202020204" pitchFamily="34" charset="0"/>
                          <a:cs typeface="Arial" panose="020B0604020202020204" pitchFamily="34" charset="0"/>
                        </a:rPr>
                        <a:t>Tay</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giơ</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ngang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sau</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000" b="0" dirty="0" err="1">
                          <a:solidFill>
                            <a:schemeClr val="tx1"/>
                          </a:solidFill>
                          <a:latin typeface="Arial" panose="020B0604020202020204" pitchFamily="34" charset="0"/>
                          <a:cs typeface="Arial" panose="020B0604020202020204" pitchFamily="34" charset="0"/>
                        </a:rPr>
                        <a:t>Tay</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giơ</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ngang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sau</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kết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hợp</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lắc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bàn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tay</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2"/>
                  </a:ext>
                </a:extLst>
              </a:tr>
              <a:tr h="370795">
                <a:tc>
                  <a:txBody>
                    <a:bodyPr/>
                    <a:lstStyle/>
                    <a:p>
                      <a:pPr algn="l"/>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co,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nâng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thẳng</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l"/>
                      <a:r>
                        <a:rPr lang="en-US" sz="2000" b="0" dirty="0" err="1">
                          <a:solidFill>
                            <a:schemeClr val="tx1"/>
                          </a:solidFill>
                          <a:latin typeface="Arial" panose="020B0604020202020204" pitchFamily="34" charset="0"/>
                          <a:cs typeface="Arial" panose="020B0604020202020204" pitchFamily="34" charset="0"/>
                        </a:rPr>
                        <a:t>Chân</a:t>
                      </a:r>
                      <a:r>
                        <a:rPr lang="en-US" sz="2000" b="0" dirty="0">
                          <a:solidFill>
                            <a:schemeClr val="tx1"/>
                          </a:solidFill>
                          <a:latin typeface="Arial" panose="020B0604020202020204" pitchFamily="34" charset="0"/>
                          <a:cs typeface="Arial" panose="020B0604020202020204" pitchFamily="34" charset="0"/>
                        </a:rPr>
                        <a:t>: dang sang </a:t>
                      </a:r>
                      <a:r>
                        <a:rPr lang="en-US" sz="2000" b="0" dirty="0" err="1">
                          <a:solidFill>
                            <a:schemeClr val="tx1"/>
                          </a:solidFill>
                          <a:latin typeface="Arial" panose="020B0604020202020204" pitchFamily="34" charset="0"/>
                          <a:cs typeface="Arial" panose="020B0604020202020204" pitchFamily="34" charset="0"/>
                        </a:rPr>
                        <a:t>hai</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bên</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từng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ngồi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xuống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đứng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lên</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000" b="0" dirty="0" err="1">
                          <a:solidFill>
                            <a:schemeClr val="tx1"/>
                          </a:solidFill>
                          <a:latin typeface="Arial" panose="020B0604020202020204" pitchFamily="34" charset="0"/>
                          <a:cs typeface="Arial" panose="020B0604020202020204" pitchFamily="34" charset="0"/>
                        </a:rPr>
                        <a:t>Chân</a:t>
                      </a:r>
                      <a:r>
                        <a:rPr lang="en-US" sz="2000" b="0" dirty="0">
                          <a:solidFill>
                            <a:schemeClr val="tx1"/>
                          </a:solidFill>
                          <a:latin typeface="Arial" panose="020B0604020202020204" pitchFamily="34" charset="0"/>
                          <a:cs typeface="Arial" panose="020B0604020202020204" pitchFamily="34" charset="0"/>
                        </a:rPr>
                        <a:t>: dang sang </a:t>
                      </a:r>
                      <a:r>
                        <a:rPr lang="en-US" sz="2000" b="0" dirty="0" err="1">
                          <a:solidFill>
                            <a:schemeClr val="tx1"/>
                          </a:solidFill>
                          <a:latin typeface="Arial" panose="020B0604020202020204" pitchFamily="34" charset="0"/>
                          <a:cs typeface="Arial" panose="020B0604020202020204" pitchFamily="34" charset="0"/>
                        </a:rPr>
                        <a:t>hai</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bên</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từng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ngồi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xuống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đứng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lên</a:t>
                      </a:r>
                      <a:r>
                        <a:rPr lang="en-US" sz="2000" b="0" baseline="0" dirty="0">
                          <a:solidFill>
                            <a:schemeClr val="tx1"/>
                          </a:solidFill>
                          <a:latin typeface="Arial" panose="020B0604020202020204" pitchFamily="34" charset="0"/>
                          <a:cs typeface="Arial" panose="020B0604020202020204" pitchFamily="34" charset="0"/>
                        </a:rPr>
                        <a:t>, co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từng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3"/>
                  </a:ext>
                </a:extLst>
              </a:tr>
              <a:tr h="370795">
                <a:tc>
                  <a:txBody>
                    <a:bodyPr/>
                    <a:lstStyle/>
                    <a:p>
                      <a:pPr algn="l"/>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l"/>
                      <a:r>
                        <a:rPr lang="en-US" sz="2000" b="0" dirty="0" err="1">
                          <a:solidFill>
                            <a:schemeClr val="tx1"/>
                          </a:solidFill>
                          <a:latin typeface="Arial" panose="020B0604020202020204" pitchFamily="34" charset="0"/>
                          <a:cs typeface="Arial" panose="020B0604020202020204" pitchFamily="34" charset="0"/>
                        </a:rPr>
                        <a:t>Lưng</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bụng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lườn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cúi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về</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nghiêng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người</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bên</a:t>
                      </a:r>
                      <a:r>
                        <a:rPr lang="en-US" sz="2000" b="0" baseline="0" dirty="0">
                          <a:solidFill>
                            <a:schemeClr val="tx1"/>
                          </a:solidFill>
                          <a:latin typeface="Arial" panose="020B0604020202020204" pitchFamily="34" charset="0"/>
                          <a:cs typeface="Arial" panose="020B0604020202020204" pitchFamily="34" charset="0"/>
                        </a:rPr>
                        <a:t>.</a:t>
                      </a:r>
                    </a:p>
                    <a:p>
                      <a:pPr algn="l"/>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000" b="0" dirty="0" err="1">
                          <a:solidFill>
                            <a:schemeClr val="tx1"/>
                          </a:solidFill>
                          <a:latin typeface="Arial" panose="020B0604020202020204" pitchFamily="34" charset="0"/>
                          <a:cs typeface="Arial" panose="020B0604020202020204" pitchFamily="34" charset="0"/>
                        </a:rPr>
                        <a:t>Lưng</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bụng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lườn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cúi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về</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nghiêng</a:t>
                      </a:r>
                      <a:r>
                        <a:rPr lang="en-US" sz="2000" b="0" baseline="0" dirty="0">
                          <a:solidFill>
                            <a:schemeClr val="tx1"/>
                          </a:solidFill>
                          <a:latin typeface="Arial" panose="020B0604020202020204" pitchFamily="34" charset="0"/>
                          <a:cs typeface="Arial" panose="020B0604020202020204" pitchFamily="34" charset="0"/>
                        </a:rPr>
                        <a:t> , </a:t>
                      </a:r>
                      <a:r>
                        <a:rPr lang="en-US" sz="2000" b="0" baseline="0" dirty="0" err="1">
                          <a:solidFill>
                            <a:schemeClr val="tx1"/>
                          </a:solidFill>
                          <a:latin typeface="Arial" panose="020B0604020202020204" pitchFamily="34" charset="0"/>
                          <a:cs typeface="Arial" panose="020B0604020202020204" pitchFamily="34" charset="0"/>
                        </a:rPr>
                        <a:t>vặn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người</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bên</a:t>
                      </a:r>
                      <a:r>
                        <a:rPr lang="en-US" sz="2000" b="0" baseline="0" dirty="0">
                          <a:solidFill>
                            <a:schemeClr val="tx1"/>
                          </a:solidFill>
                          <a:latin typeface="Arial" panose="020B0604020202020204" pitchFamily="34" charset="0"/>
                          <a:cs typeface="Arial" panose="020B0604020202020204" pitchFamily="34" charset="0"/>
                        </a:rPr>
                        <a:t>.</a:t>
                      </a:r>
                    </a:p>
                  </a:txBody>
                  <a:tcPr marT="45714" marB="45714"/>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2A9FF5A-32BD-40DF-A03D-45FACE5D2459}" type="slidenum">
              <a:rPr lang="en-US" altLang="en-US" smtClean="0"/>
              <a:pPr>
                <a:defRPr/>
              </a:pPr>
              <a:t>53</a:t>
            </a:fld>
            <a:endParaRPr lang="en-US" altLang="en-US"/>
          </a:p>
        </p:txBody>
      </p:sp>
      <p:sp>
        <p:nvSpPr>
          <p:cNvPr id="6" name="Rectangle 5"/>
          <p:cNvSpPr/>
          <p:nvPr/>
        </p:nvSpPr>
        <p:spPr>
          <a:xfrm>
            <a:off x="762000" y="1600200"/>
            <a:ext cx="7924800" cy="3352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just">
              <a:lnSpc>
                <a:spcPct val="150000"/>
              </a:lnSpc>
              <a:defRPr/>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thụ</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các</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cơ</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và</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hô</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hấp</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ở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các</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độ</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tuổi</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khác</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nhau</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algn="just">
              <a:lnSpc>
                <a:spcPct val="150000"/>
              </a:lnSpc>
              <a:defRPr/>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nghiên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cứu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thêm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triển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hấp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Chương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chăm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sóc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hướng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dẫn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NXB GD </a:t>
            </a:r>
            <a:r>
              <a:rPr lang="en-US" sz="2400" dirty="0" err="1">
                <a:solidFill>
                  <a:schemeClr val="tx1"/>
                </a:solidFill>
                <a:latin typeface="Arial" panose="020B0604020202020204" pitchFamily="34" charset="0"/>
                <a:cs typeface="Arial" panose="020B0604020202020204" pitchFamily="34" charset="0"/>
              </a:rPr>
              <a:t>năm</a:t>
            </a:r>
            <a:r>
              <a:rPr lang="en-US" sz="2400" dirty="0">
                <a:solidFill>
                  <a:schemeClr val="tx1"/>
                </a:solidFill>
                <a:latin typeface="Arial" panose="020B0604020202020204" pitchFamily="34" charset="0"/>
                <a:cs typeface="Arial" panose="020B0604020202020204" pitchFamily="34" charset="0"/>
              </a:rPr>
              <a:t> 2000.</a:t>
            </a:r>
          </a:p>
        </p:txBody>
      </p:sp>
    </p:spTree>
    <p:extLst>
      <p:ext uri="{BB962C8B-B14F-4D97-AF65-F5344CB8AC3E}">
        <p14:creationId xmlns:p14="http://schemas.microsoft.com/office/powerpoint/2010/main" val="99425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hkolazhizni.ru/img/content/i112/112418_or.jpg"/>
          <p:cNvPicPr>
            <a:picLocks noChangeAspect="1" noChangeArrowheads="1"/>
          </p:cNvPicPr>
          <p:nvPr/>
        </p:nvPicPr>
        <p:blipFill>
          <a:blip r:embed="rId2"/>
          <a:srcRect/>
          <a:stretch>
            <a:fillRect/>
          </a:stretch>
        </p:blipFill>
        <p:spPr bwMode="auto">
          <a:xfrm>
            <a:off x="4438347" y="719137"/>
            <a:ext cx="4224338" cy="286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1" name="Picture 3"/>
          <p:cNvPicPr>
            <a:picLocks noChangeAspect="1" noChangeArrowheads="1"/>
          </p:cNvPicPr>
          <p:nvPr/>
        </p:nvPicPr>
        <p:blipFill>
          <a:blip r:embed="rId3"/>
          <a:srcRect l="5981" t="4504" r="6288" b="16386"/>
          <a:stretch>
            <a:fillRect/>
          </a:stretch>
        </p:blipFill>
        <p:spPr bwMode="auto">
          <a:xfrm>
            <a:off x="4813300" y="3581400"/>
            <a:ext cx="3949700" cy="2871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2" name="Picture 6" descr="http://www.moya-lyalyas.ru/p%20for%20p/massazh-dlya-novorozhdennogo-5.jpg"/>
          <p:cNvPicPr>
            <a:picLocks noChangeAspect="1" noChangeArrowheads="1"/>
          </p:cNvPicPr>
          <p:nvPr/>
        </p:nvPicPr>
        <p:blipFill>
          <a:blip r:embed="rId4"/>
          <a:srcRect/>
          <a:stretch>
            <a:fillRect/>
          </a:stretch>
        </p:blipFill>
        <p:spPr bwMode="auto">
          <a:xfrm>
            <a:off x="153987" y="3581400"/>
            <a:ext cx="4418013" cy="2871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941" name="Title 1"/>
          <p:cNvSpPr txBox="1">
            <a:spLocks/>
          </p:cNvSpPr>
          <p:nvPr/>
        </p:nvSpPr>
        <p:spPr bwMode="auto">
          <a:xfrm>
            <a:off x="223439" y="2243559"/>
            <a:ext cx="427910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dirty="0" err="1">
                <a:latin typeface="Arial" charset="0"/>
                <a:cs typeface="Arial" charset="0"/>
              </a:rPr>
              <a:t>Luân</a:t>
            </a:r>
            <a:r>
              <a:rPr lang="en-US" altLang="en-US" sz="2400" dirty="0">
                <a:latin typeface="Arial" charset="0"/>
                <a:cs typeface="Arial" charset="0"/>
              </a:rPr>
              <a:t> </a:t>
            </a:r>
            <a:r>
              <a:rPr lang="en-US" altLang="en-US" sz="2400" dirty="0" err="1">
                <a:latin typeface="Arial" charset="0"/>
                <a:cs typeface="Arial" charset="0"/>
              </a:rPr>
              <a:t>phiên</a:t>
            </a:r>
            <a:r>
              <a:rPr lang="en-US" altLang="en-US" sz="2400" dirty="0">
                <a:latin typeface="Arial" charset="0"/>
                <a:cs typeface="Arial" charset="0"/>
              </a:rPr>
              <a:t>,                       </a:t>
            </a:r>
            <a:r>
              <a:rPr lang="en-US" altLang="en-US" sz="2400" dirty="0" err="1">
                <a:latin typeface="Arial" charset="0"/>
                <a:cs typeface="Arial" charset="0"/>
              </a:rPr>
              <a:t>đồng</a:t>
            </a:r>
            <a:r>
              <a:rPr lang="en-US" altLang="en-US" sz="2400" dirty="0">
                <a:latin typeface="Arial" charset="0"/>
                <a:cs typeface="Arial" charset="0"/>
              </a:rPr>
              <a:t> </a:t>
            </a:r>
            <a:r>
              <a:rPr lang="en-US" altLang="en-US" sz="2400" dirty="0" err="1">
                <a:latin typeface="Arial" charset="0"/>
                <a:cs typeface="Arial" charset="0"/>
              </a:rPr>
              <a:t>thời</a:t>
            </a:r>
            <a:r>
              <a:rPr lang="en-US" altLang="en-US" sz="2400" dirty="0">
                <a:latin typeface="Arial" charset="0"/>
                <a:cs typeface="Arial" charset="0"/>
              </a:rPr>
              <a:t> co </a:t>
            </a:r>
            <a:r>
              <a:rPr lang="en-US" altLang="en-US" sz="2400" dirty="0" err="1">
                <a:latin typeface="Arial" charset="0"/>
                <a:cs typeface="Arial" charset="0"/>
              </a:rPr>
              <a:t>duỗi</a:t>
            </a:r>
            <a:r>
              <a:rPr lang="en-US" altLang="en-US" sz="2400" dirty="0">
                <a:latin typeface="Arial" charset="0"/>
                <a:cs typeface="Arial" charset="0"/>
              </a:rPr>
              <a:t> </a:t>
            </a:r>
            <a:r>
              <a:rPr lang="en-US" altLang="en-US" sz="2400" dirty="0" err="1">
                <a:latin typeface="Arial" charset="0"/>
                <a:cs typeface="Arial" charset="0"/>
              </a:rPr>
              <a:t>tay</a:t>
            </a:r>
            <a:r>
              <a:rPr lang="en-US" altLang="en-US" sz="2400" dirty="0">
                <a:latin typeface="Arial" charset="0"/>
                <a:cs typeface="Arial" charset="0"/>
              </a:rPr>
              <a:t>, </a:t>
            </a:r>
            <a:r>
              <a:rPr lang="en-US" altLang="en-US" sz="2400" dirty="0" err="1">
                <a:latin typeface="Arial" charset="0"/>
                <a:cs typeface="Arial" charset="0"/>
              </a:rPr>
              <a:t>chân</a:t>
            </a:r>
            <a:r>
              <a:rPr lang="en-US" altLang="en-US" sz="2400" dirty="0">
                <a:latin typeface="Arial" charset="0"/>
                <a:cs typeface="Arial" charset="0"/>
              </a:rPr>
              <a:t> </a:t>
            </a:r>
          </a:p>
        </p:txBody>
      </p:sp>
      <p:sp>
        <p:nvSpPr>
          <p:cNvPr id="2" name="Rectangle 1"/>
          <p:cNvSpPr/>
          <p:nvPr/>
        </p:nvSpPr>
        <p:spPr>
          <a:xfrm>
            <a:off x="1295400" y="76200"/>
            <a:ext cx="7315199" cy="830997"/>
          </a:xfrm>
          <a:prstGeom prst="rect">
            <a:avLst/>
          </a:prstGeom>
        </p:spPr>
        <p:txBody>
          <a:bodyPr wrap="square">
            <a:spAutoFit/>
          </a:bodyPr>
          <a:lstStyle/>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Một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số</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bài</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tập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phát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triển</a:t>
            </a:r>
            <a:r>
              <a:rPr lang="en-US" altLang="en-US" sz="2400" b="1"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các</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nhóm</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cơ</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và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hô</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hấp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trẻ</a:t>
            </a:r>
            <a:r>
              <a:rPr lang="en-US" altLang="en-US" sz="2400" b="1" dirty="0">
                <a:solidFill>
                  <a:srgbClr val="0000FF"/>
                </a:solidFill>
                <a:latin typeface="Arial" panose="020B0604020202020204" pitchFamily="34" charset="0"/>
                <a:cs typeface="Arial" panose="020B0604020202020204" pitchFamily="34" charset="0"/>
              </a:rPr>
              <a:t> 6-12 </a:t>
            </a:r>
            <a:r>
              <a:rPr lang="en-US" altLang="en-US" sz="2400" b="1" dirty="0" err="1">
                <a:solidFill>
                  <a:srgbClr val="0000FF"/>
                </a:solidFill>
                <a:latin typeface="Arial" panose="020B0604020202020204" pitchFamily="34" charset="0"/>
                <a:cs typeface="Arial" panose="020B0604020202020204" pitchFamily="34" charset="0"/>
              </a:rPr>
              <a:t>tháng</a:t>
            </a:r>
            <a:endParaRPr lang="en-US" altLang="en-US" sz="2400" b="1" dirty="0">
              <a:solidFill>
                <a:srgbClr val="0000FF"/>
              </a:solidFill>
              <a:latin typeface="Arial" panose="020B0604020202020204" pitchFamily="34" charset="0"/>
              <a:cs typeface="Arial" panose="020B0604020202020204" pitchFamily="34" charset="0"/>
            </a:endParaRPr>
          </a:p>
        </p:txBody>
      </p:sp>
    </p:spTree>
  </p:cSld>
  <p:clrMapOvr>
    <a:masterClrMapping/>
  </p:clrMapOvr>
  <p:transition spd="slow">
    <p:randomBa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152400"/>
            <a:ext cx="3810000" cy="487363"/>
          </a:xfrm>
        </p:spPr>
        <p:txBody>
          <a:bodyPr/>
          <a:lstStyle/>
          <a:p>
            <a:pPr eaLnBrk="1" hangingPunct="1"/>
            <a:r>
              <a:rPr lang="en-US" altLang="en-US" sz="2400">
                <a:latin typeface="Arial" charset="0"/>
                <a:cs typeface="Arial" charset="0"/>
              </a:rPr>
              <a:t>Ngồi duỗi thẳng lưng </a:t>
            </a:r>
          </a:p>
        </p:txBody>
      </p:sp>
      <p:pic>
        <p:nvPicPr>
          <p:cNvPr id="50180" name="Picture 7" descr="https://encrypted-tbn0.gstatic.com/images?q=tbn:ANd9GcTQavy-IWkPUt79WWCwUr3Vcy9tEwoI5-Xy07QIti2cCN5Cizmm"/>
          <p:cNvPicPr>
            <a:picLocks noChangeAspect="1" noChangeArrowheads="1"/>
          </p:cNvPicPr>
          <p:nvPr/>
        </p:nvPicPr>
        <p:blipFill>
          <a:blip r:embed="rId2"/>
          <a:srcRect/>
          <a:stretch>
            <a:fillRect/>
          </a:stretch>
        </p:blipFill>
        <p:spPr bwMode="auto">
          <a:xfrm>
            <a:off x="381000" y="609600"/>
            <a:ext cx="2819400" cy="31384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3252" name="Picture 13" descr="http://landbit.ru/templates/MyVarez5/images/zazyval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oonmama.ru/phizkultura_dlya_rebenka_4_mesyca.jpg"/>
          <p:cNvPicPr>
            <a:picLocks noChangeAspect="1" noChangeArrowheads="1"/>
          </p:cNvPicPr>
          <p:nvPr/>
        </p:nvPicPr>
        <p:blipFill>
          <a:blip r:embed="rId4"/>
          <a:srcRect/>
          <a:stretch>
            <a:fillRect/>
          </a:stretch>
        </p:blipFill>
        <p:spPr bwMode="auto">
          <a:xfrm>
            <a:off x="4648200" y="3886200"/>
            <a:ext cx="4114800" cy="27477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11" descr="http://novorozhdennyj.ru/wp-content/uploads/2011/03/gim.jpg"/>
          <p:cNvPicPr>
            <a:picLocks noChangeAspect="1" noChangeArrowheads="1"/>
          </p:cNvPicPr>
          <p:nvPr/>
        </p:nvPicPr>
        <p:blipFill>
          <a:blip r:embed="rId5"/>
          <a:srcRect/>
          <a:stretch>
            <a:fillRect/>
          </a:stretch>
        </p:blipFill>
        <p:spPr bwMode="auto">
          <a:xfrm>
            <a:off x="5029200" y="457200"/>
            <a:ext cx="3581400" cy="25374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3255" name="Rectangle 2"/>
          <p:cNvSpPr txBox="1">
            <a:spLocks noChangeArrowheads="1"/>
          </p:cNvSpPr>
          <p:nvPr/>
        </p:nvSpPr>
        <p:spPr bwMode="auto">
          <a:xfrm>
            <a:off x="2819400" y="3124200"/>
            <a:ext cx="586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tx2"/>
                </a:solidFill>
                <a:latin typeface="Arial" charset="0"/>
                <a:cs typeface="Arial" charset="0"/>
              </a:rPr>
              <a:t>Cúi xuống, tay cô giữ chân trẻ thẳng </a:t>
            </a:r>
          </a:p>
        </p:txBody>
      </p:sp>
      <p:pic>
        <p:nvPicPr>
          <p:cNvPr id="10" name="Picture 8" descr="http://little.com.ua/images/stories/child/110-3.jpg"/>
          <p:cNvPicPr>
            <a:picLocks noChangeAspect="1" noChangeArrowheads="1"/>
          </p:cNvPicPr>
          <p:nvPr/>
        </p:nvPicPr>
        <p:blipFill>
          <a:blip r:embed="rId6"/>
          <a:srcRect/>
          <a:stretch>
            <a:fillRect/>
          </a:stretch>
        </p:blipFill>
        <p:spPr bwMode="auto">
          <a:xfrm>
            <a:off x="533400" y="3969983"/>
            <a:ext cx="3124200" cy="2735617"/>
          </a:xfrm>
          <a:prstGeom prst="ellipse">
            <a:avLst/>
          </a:prstGeom>
          <a:ln>
            <a:noFill/>
          </a:ln>
          <a:effectLst>
            <a:softEdge rad="112500"/>
          </a:effectLst>
        </p:spPr>
      </p:pic>
    </p:spTree>
    <p:extLst>
      <p:ext uri="{BB962C8B-B14F-4D97-AF65-F5344CB8AC3E}">
        <p14:creationId xmlns:p14="http://schemas.microsoft.com/office/powerpoint/2010/main" val="2203835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6ec9a5c7fedbbb3e2f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200" y="708960"/>
            <a:ext cx="3505200" cy="4673600"/>
          </a:xfrm>
          <a:prstGeom prst="ellipse">
            <a:avLst/>
          </a:prstGeom>
          <a:ln>
            <a:noFill/>
          </a:ln>
          <a:effectLst>
            <a:softEdge rad="112500"/>
          </a:effectLst>
        </p:spPr>
      </p:pic>
      <p:pic>
        <p:nvPicPr>
          <p:cNvPr id="3" name="Picture 2" descr="85963129d49810c6498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325144" y="3377079"/>
            <a:ext cx="3604890" cy="3416657"/>
          </a:xfrm>
          <a:prstGeom prst="ellipse">
            <a:avLst/>
          </a:prstGeom>
          <a:ln>
            <a:noFill/>
          </a:ln>
          <a:effectLst>
            <a:softEdge rad="112500"/>
          </a:effectLst>
        </p:spPr>
      </p:pic>
      <p:pic>
        <p:nvPicPr>
          <p:cNvPr id="4" name="Picture 3" descr="e64f5eedbb5c7f02264d"/>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810000" y="152400"/>
            <a:ext cx="4419600" cy="3314700"/>
          </a:xfrm>
          <a:prstGeom prst="ellipse">
            <a:avLst/>
          </a:prstGeom>
          <a:ln>
            <a:noFill/>
          </a:ln>
          <a:effectLst>
            <a:softEdge rad="112500"/>
          </a:effectLst>
        </p:spPr>
      </p:pic>
    </p:spTree>
    <p:extLst>
      <p:ext uri="{BB962C8B-B14F-4D97-AF65-F5344CB8AC3E}">
        <p14:creationId xmlns:p14="http://schemas.microsoft.com/office/powerpoint/2010/main" val="3569483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yeutre.vn/cdn/medias/uploads/24/24553-1.jpg"/>
          <p:cNvPicPr/>
          <p:nvPr/>
        </p:nvPicPr>
        <p:blipFill>
          <a:blip r:embed="rId2">
            <a:extLst>
              <a:ext uri="{28A0092B-C50C-407E-A947-70E740481C1C}">
                <a14:useLocalDpi xmlns:a14="http://schemas.microsoft.com/office/drawing/2010/main" val="0"/>
              </a:ext>
            </a:extLst>
          </a:blip>
          <a:srcRect/>
          <a:stretch>
            <a:fillRect/>
          </a:stretch>
        </p:blipFill>
        <p:spPr bwMode="auto">
          <a:xfrm>
            <a:off x="1866900" y="3429000"/>
            <a:ext cx="5410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1"/>
          <p:cNvSpPr>
            <a:spLocks noChangeArrowheads="1"/>
          </p:cNvSpPr>
          <p:nvPr/>
        </p:nvSpPr>
        <p:spPr bwMode="auto">
          <a:xfrm>
            <a:off x="304800" y="696149"/>
            <a:ext cx="8534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Bài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tập</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đưa</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tay</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lên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xuống</a:t>
            </a:r>
            <a:endParaRPr lang="en-US" altLang="en-US" sz="2400" b="1" dirty="0">
              <a:latin typeface="Arial" charset="0"/>
              <a:ea typeface="Times New Roman" pitchFamily="18" charset="0"/>
              <a:cs typeface="Arial" charset="0"/>
            </a:endParaRPr>
          </a:p>
          <a:p>
            <a:pPr algn="just" eaLnBrk="1" hangingPunct="1">
              <a:spcBef>
                <a:spcPct val="0"/>
              </a:spcBef>
              <a:buFontTx/>
              <a:buNone/>
            </a:pP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Đặt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ngón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bạn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vào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lòng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những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ngón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bạn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lấy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Cố</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gắng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khuyến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nắm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chặt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ngón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bạn</a:t>
            </a:r>
            <a:r>
              <a:rPr lang="en-US" altLang="en-US" sz="2000" dirty="0">
                <a:latin typeface="Arial" charset="0"/>
                <a:ea typeface="Times New Roman" pitchFamily="18" charset="0"/>
                <a:cs typeface="Arial" charset="0"/>
              </a:rPr>
              <a:t>. 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cánh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xuống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dọc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thể</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nhằm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dẻo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đôi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Hãy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thực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hiện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nhẹ</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nhàng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đừng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tâm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tới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việc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chế</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kháng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từ</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38499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r>
              <a:rPr lang="en-US" altLang="en-US" sz="2400" b="1" dirty="0" err="1">
                <a:latin typeface="Arial" charset="0"/>
                <a:ea typeface="Times New Roman" pitchFamily="18" charset="0"/>
                <a:cs typeface="Arial" charset="0"/>
              </a:rPr>
              <a:t>Bài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tập</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bắt</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chéo</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tay</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từ</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hai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bên</a:t>
            </a:r>
            <a:r>
              <a:rPr lang="en-US" altLang="en-US" sz="2400" b="1" dirty="0">
                <a:latin typeface="Arial" charset="0"/>
                <a:ea typeface="Times New Roman" pitchFamily="18" charset="0"/>
                <a:cs typeface="Arial" charset="0"/>
              </a:rPr>
              <a:t> sang </a:t>
            </a:r>
            <a:r>
              <a:rPr lang="en-US" altLang="en-US" sz="2400" b="1" dirty="0" err="1">
                <a:latin typeface="Arial" charset="0"/>
                <a:ea typeface="Times New Roman" pitchFamily="18" charset="0"/>
                <a:cs typeface="Arial" charset="0"/>
              </a:rPr>
              <a:t>trước</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ngực</a:t>
            </a:r>
            <a:br>
              <a:rPr lang="en-US" altLang="en-US" sz="2400" b="1" dirty="0">
                <a:latin typeface="Arial" charset="0"/>
                <a:ea typeface="Times New Roman" pitchFamily="18" charset="0"/>
                <a:cs typeface="Arial" charset="0"/>
              </a:rPr>
            </a:br>
            <a:r>
              <a:rPr lang="en-US" altLang="en-US" sz="2000" dirty="0">
                <a:latin typeface="Arial" charset="0"/>
                <a:ea typeface="Times New Roman" pitchFamily="18" charset="0"/>
                <a:cs typeface="Arial" charset="0"/>
              </a:rPr>
              <a:t>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dang </a:t>
            </a:r>
            <a:r>
              <a:rPr lang="en-US" altLang="en-US" sz="2000" dirty="0" err="1">
                <a:latin typeface="Arial" charset="0"/>
                <a:ea typeface="Times New Roman" pitchFamily="18" charset="0"/>
                <a:cs typeface="Arial" charset="0"/>
              </a:rPr>
              <a:t>ngang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sau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đó</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bắt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chéo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trước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ngực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tập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này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giúp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mở</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rộng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và</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thúc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đẩy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phát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triển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nhóm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bắp</a:t>
            </a:r>
            <a:r>
              <a:rPr lang="en-US" altLang="en-US" sz="2000" dirty="0">
                <a:latin typeface="Arial" charset="0"/>
                <a:ea typeface="Times New Roman" pitchFamily="18" charset="0"/>
                <a:cs typeface="Arial" charset="0"/>
              </a:rPr>
              <a:t> ở </a:t>
            </a:r>
            <a:r>
              <a:rPr lang="en-US" altLang="en-US" sz="2000" dirty="0" err="1">
                <a:latin typeface="Arial" charset="0"/>
                <a:ea typeface="Times New Roman" pitchFamily="18" charset="0"/>
                <a:cs typeface="Arial" charset="0"/>
              </a:rPr>
              <a:t>ngực</a:t>
            </a:r>
            <a:r>
              <a:rPr lang="en-US" altLang="en-US" sz="2000" dirty="0">
                <a:latin typeface="Arial" charset="0"/>
                <a:ea typeface="Times New Roman" pitchFamily="18" charset="0"/>
                <a:cs typeface="Arial" charset="0"/>
              </a:rPr>
              <a:t>.</a:t>
            </a:r>
            <a:br>
              <a:rPr lang="en-US" altLang="en-US" sz="2000" dirty="0">
                <a:latin typeface="Arial" charset="0"/>
                <a:ea typeface="Times New Roman" pitchFamily="18" charset="0"/>
                <a:cs typeface="Arial" charset="0"/>
              </a:rPr>
            </a:br>
            <a:endParaRPr lang="en-US" altLang="en-US" sz="2000" dirty="0">
              <a:latin typeface="Arial" charset="0"/>
              <a:ea typeface="Times New Roman" pitchFamily="18" charset="0"/>
              <a:cs typeface="Arial" charset="0"/>
            </a:endParaRPr>
          </a:p>
        </p:txBody>
      </p:sp>
      <p:pic>
        <p:nvPicPr>
          <p:cNvPr id="4" name="Content Placeholder 3" descr="https://yeutre.vn/cdn/medias/uploads/24/24556-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4953000" y="2556164"/>
            <a:ext cx="3581400" cy="36576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 name="Picture 4" descr="https://yeutre.vn/cdn/medias/uploads/24/24555-2.jpg"/>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3733800" cy="40259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30639"/>
            <a:ext cx="8229600" cy="830997"/>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b="1" dirty="0" err="1">
                <a:latin typeface="Arial" charset="0"/>
                <a:ea typeface="Times New Roman" pitchFamily="18" charset="0"/>
                <a:cs typeface="Arial" charset="0"/>
              </a:rPr>
              <a:t>Bài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tập</a:t>
            </a:r>
            <a:r>
              <a:rPr lang="en-US" altLang="en-US" sz="2400" b="1" dirty="0">
                <a:latin typeface="Arial" charset="0"/>
                <a:ea typeface="Times New Roman" pitchFamily="18" charset="0"/>
                <a:cs typeface="Arial" charset="0"/>
              </a:rPr>
              <a:t> Di </a:t>
            </a:r>
            <a:r>
              <a:rPr lang="en-US" altLang="en-US" sz="2400" b="1" dirty="0" err="1">
                <a:latin typeface="Arial" charset="0"/>
                <a:ea typeface="Times New Roman" pitchFamily="18" charset="0"/>
                <a:cs typeface="Arial" charset="0"/>
              </a:rPr>
              <a:t>chuyển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tay</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lên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xuống</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luân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phiên</a:t>
            </a:r>
            <a:br>
              <a:rPr lang="en-US" altLang="en-US" sz="2400" b="1" dirty="0">
                <a:latin typeface="Arial" charset="0"/>
                <a:ea typeface="Times New Roman" pitchFamily="18" charset="0"/>
                <a:cs typeface="Arial" charset="0"/>
              </a:rPr>
            </a:br>
            <a:endParaRPr lang="en-US" altLang="en-US" sz="2400" b="1" dirty="0">
              <a:latin typeface="Arial" charset="0"/>
              <a:ea typeface="Times New Roman" pitchFamily="18" charset="0"/>
              <a:cs typeface="Arial" charset="0"/>
            </a:endParaRPr>
          </a:p>
        </p:txBody>
      </p:sp>
      <p:pic>
        <p:nvPicPr>
          <p:cNvPr id="4" name="Content Placeholder 3" descr="https://yeutre.vn/cdn/medias/uploads/24/24558-3.jpg"/>
          <p:cNvPicPr>
            <a:picLocks noGrp="1"/>
          </p:cNvPicPr>
          <p:nvPr>
            <p:ph idx="1"/>
          </p:nvPr>
        </p:nvPicPr>
        <p:blipFill>
          <a:blip r:embed="rId2"/>
          <a:srcRect/>
          <a:stretch>
            <a:fillRect/>
          </a:stretch>
        </p:blipFill>
        <p:spPr>
          <a:xfrm>
            <a:off x="2354503" y="2209800"/>
            <a:ext cx="4508500" cy="4525963"/>
          </a:xfrm>
          <a:effectLst>
            <a:outerShdw blurRad="292100" dist="139700" dir="2700000" algn="tl" rotWithShape="0">
              <a:srgbClr val="333333">
                <a:alpha val="65000"/>
              </a:srgbClr>
            </a:outerShdw>
          </a:effectLst>
        </p:spPr>
      </p:pic>
      <p:sp>
        <p:nvSpPr>
          <p:cNvPr id="5" name="Rectangle 1"/>
          <p:cNvSpPr>
            <a:spLocks noChangeArrowheads="1"/>
          </p:cNvSpPr>
          <p:nvPr/>
        </p:nvSpPr>
        <p:spPr bwMode="auto">
          <a:xfrm>
            <a:off x="552691" y="1066800"/>
            <a:ext cx="8112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n-US" altLang="en-US" sz="2000" dirty="0">
                <a:latin typeface="Arial" charset="0"/>
                <a:ea typeface="Times New Roman" pitchFamily="18" charset="0"/>
                <a:cs typeface="Arial" charset="0"/>
              </a:rPr>
              <a:t>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xuống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xen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kẽ</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đổi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bên</a:t>
            </a:r>
            <a:r>
              <a:rPr lang="en-US" altLang="en-US" sz="2000" dirty="0">
                <a:latin typeface="Arial" charset="0"/>
                <a:ea typeface="Times New Roman" pitchFamily="18" charset="0"/>
                <a:cs typeface="Arial" charset="0"/>
              </a:rPr>
              <a:t>: 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một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trong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một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hướng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xuống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Những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kiểu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động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phức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tạp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phát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triển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tế</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não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trong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việc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phối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hợp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động</a:t>
            </a:r>
            <a:r>
              <a:rPr lang="en-US" altLang="en-US" sz="2000" dirty="0">
                <a:latin typeface="Arial" charset="0"/>
                <a:ea typeface="Times New Roman" pitchFamily="18"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3999510" y="550370"/>
            <a:ext cx="4646221" cy="533400"/>
          </a:xfrm>
        </p:spPr>
        <p:txBody>
          <a:bodyPr/>
          <a:lstStyle/>
          <a:p>
            <a:pPr eaLnBrk="1" hangingPunct="1"/>
            <a:r>
              <a:rPr lang="en-US" altLang="en-US" sz="2800" b="1" dirty="0">
                <a:solidFill>
                  <a:srgbClr val="FF0000"/>
                </a:solidFill>
                <a:latin typeface="Arial" charset="0"/>
                <a:cs typeface="Arial" charset="0"/>
              </a:rPr>
              <a:t>1. </a:t>
            </a:r>
            <a:r>
              <a:rPr lang="en-US" altLang="en-US" sz="2800" b="1" dirty="0" err="1">
                <a:solidFill>
                  <a:srgbClr val="FF0000"/>
                </a:solidFill>
                <a:latin typeface="Arial" charset="0"/>
                <a:cs typeface="Arial" charset="0"/>
              </a:rPr>
              <a:t>TÀI</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LIỆU</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NGHIÊN</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CỨU</a:t>
            </a:r>
            <a:endParaRPr lang="en-US" altLang="en-US" sz="2800" b="1" dirty="0">
              <a:solidFill>
                <a:srgbClr val="FF0000"/>
              </a:solidFill>
              <a:latin typeface="Arial" charset="0"/>
              <a:cs typeface="Arial" charset="0"/>
            </a:endParaRPr>
          </a:p>
        </p:txBody>
      </p:sp>
      <p:sp>
        <p:nvSpPr>
          <p:cNvPr id="3" name="Content Placeholder 2"/>
          <p:cNvSpPr>
            <a:spLocks noGrp="1"/>
          </p:cNvSpPr>
          <p:nvPr>
            <p:ph idx="1"/>
          </p:nvPr>
        </p:nvSpPr>
        <p:spPr>
          <a:xfrm>
            <a:off x="563267" y="2819400"/>
            <a:ext cx="8229600" cy="3001963"/>
          </a:xfrm>
        </p:spPr>
        <p:txBody>
          <a:bodyPr/>
          <a:lstStyle/>
          <a:p>
            <a:pPr algn="just" eaLnBrk="1" hangingPunct="1"/>
            <a:r>
              <a:rPr lang="en-US" altLang="en-US" sz="2200" dirty="0" err="1">
                <a:latin typeface="Arial" charset="0"/>
                <a:cs typeface="Arial" charset="0"/>
              </a:rPr>
              <a:t>Chương</a:t>
            </a:r>
            <a:r>
              <a:rPr lang="en-US" altLang="en-US" sz="2200" dirty="0">
                <a:latin typeface="Arial" charset="0"/>
                <a:cs typeface="Arial" charset="0"/>
              </a:rPr>
              <a:t> </a:t>
            </a:r>
            <a:r>
              <a:rPr lang="en-US" altLang="en-US" sz="2200" dirty="0" err="1">
                <a:latin typeface="Arial" charset="0"/>
                <a:cs typeface="Arial" charset="0"/>
              </a:rPr>
              <a:t>trình</a:t>
            </a:r>
            <a:r>
              <a:rPr lang="en-US" altLang="en-US" sz="2200" dirty="0">
                <a:latin typeface="Arial" charset="0"/>
                <a:cs typeface="Arial" charset="0"/>
              </a:rPr>
              <a:t> </a:t>
            </a:r>
            <a:r>
              <a:rPr lang="en-US" altLang="en-US" sz="2200" dirty="0" err="1">
                <a:latin typeface="Arial" charset="0"/>
                <a:cs typeface="Arial" charset="0"/>
              </a:rPr>
              <a:t>CSGD</a:t>
            </a:r>
            <a:r>
              <a:rPr lang="en-US" altLang="en-US" sz="2200" dirty="0">
                <a:latin typeface="Arial" charset="0"/>
                <a:cs typeface="Arial" charset="0"/>
              </a:rPr>
              <a:t> </a:t>
            </a:r>
            <a:r>
              <a:rPr lang="en-US" altLang="en-US" sz="2200" dirty="0" err="1">
                <a:latin typeface="Arial" charset="0"/>
                <a:cs typeface="Arial" charset="0"/>
              </a:rPr>
              <a:t>và</a:t>
            </a:r>
            <a:r>
              <a:rPr lang="en-US" altLang="en-US" sz="2200" dirty="0">
                <a:latin typeface="Arial" charset="0"/>
                <a:cs typeface="Arial" charset="0"/>
              </a:rPr>
              <a:t> </a:t>
            </a:r>
            <a:r>
              <a:rPr lang="en-US" altLang="en-US" sz="2200" dirty="0" err="1">
                <a:latin typeface="Arial" charset="0"/>
                <a:cs typeface="Arial" charset="0"/>
              </a:rPr>
              <a:t>hướng</a:t>
            </a:r>
            <a:r>
              <a:rPr lang="en-US" altLang="en-US" sz="2200" dirty="0">
                <a:latin typeface="Arial" charset="0"/>
                <a:cs typeface="Arial" charset="0"/>
              </a:rPr>
              <a:t> </a:t>
            </a:r>
            <a:r>
              <a:rPr lang="en-US" altLang="en-US" sz="2200" dirty="0" err="1">
                <a:latin typeface="Arial" charset="0"/>
                <a:cs typeface="Arial" charset="0"/>
              </a:rPr>
              <a:t>dẫn</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mầm</a:t>
            </a:r>
            <a:r>
              <a:rPr lang="en-US" altLang="en-US" sz="2200" dirty="0">
                <a:latin typeface="Arial" charset="0"/>
                <a:cs typeface="Arial" charset="0"/>
              </a:rPr>
              <a:t> non (CT </a:t>
            </a:r>
            <a:r>
              <a:rPr lang="en-US" altLang="en-US" sz="2200" dirty="0" err="1">
                <a:latin typeface="Arial" charset="0"/>
                <a:cs typeface="Arial" charset="0"/>
              </a:rPr>
              <a:t>cải</a:t>
            </a:r>
            <a:r>
              <a:rPr lang="en-US" altLang="en-US" sz="2200" dirty="0">
                <a:latin typeface="Arial" charset="0"/>
                <a:cs typeface="Arial" charset="0"/>
              </a:rPr>
              <a:t> </a:t>
            </a:r>
            <a:r>
              <a:rPr lang="en-US" altLang="en-US" sz="2200" dirty="0" err="1">
                <a:latin typeface="Arial" charset="0"/>
                <a:cs typeface="Arial" charset="0"/>
              </a:rPr>
              <a:t>cách</a:t>
            </a:r>
            <a:r>
              <a:rPr lang="en-US" altLang="en-US" sz="2200" dirty="0">
                <a:latin typeface="Arial" charset="0"/>
                <a:cs typeface="Arial" charset="0"/>
              </a:rPr>
              <a:t> </a:t>
            </a:r>
            <a:r>
              <a:rPr lang="en-US" altLang="en-US" sz="2200" dirty="0" err="1">
                <a:latin typeface="Arial" charset="0"/>
                <a:cs typeface="Arial" charset="0"/>
              </a:rPr>
              <a:t>cũ</a:t>
            </a:r>
            <a:r>
              <a:rPr lang="en-US" altLang="en-US" sz="2200" dirty="0">
                <a:latin typeface="Arial" charset="0"/>
                <a:cs typeface="Arial" charset="0"/>
              </a:rPr>
              <a:t>). NXB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a:p>
            <a:pPr algn="just" eaLnBrk="1" hangingPunct="1"/>
            <a:r>
              <a:rPr lang="en-US" altLang="en-US" sz="2200" dirty="0" err="1">
                <a:latin typeface="Arial" charset="0"/>
                <a:cs typeface="Arial" charset="0"/>
              </a:rPr>
              <a:t>Hướng</a:t>
            </a:r>
            <a:r>
              <a:rPr lang="en-US" altLang="en-US" sz="2200" dirty="0">
                <a:latin typeface="Arial" charset="0"/>
                <a:cs typeface="Arial" charset="0"/>
              </a:rPr>
              <a:t> </a:t>
            </a:r>
            <a:r>
              <a:rPr lang="en-US" altLang="en-US" sz="2200" dirty="0" err="1">
                <a:latin typeface="Arial" charset="0"/>
                <a:cs typeface="Arial" charset="0"/>
              </a:rPr>
              <a:t>dẫn</a:t>
            </a:r>
            <a:r>
              <a:rPr lang="en-US" altLang="en-US" sz="2200" dirty="0">
                <a:latin typeface="Arial" charset="0"/>
                <a:cs typeface="Arial" charset="0"/>
              </a:rPr>
              <a:t> </a:t>
            </a:r>
            <a:r>
              <a:rPr lang="en-US" altLang="en-US" sz="2200" dirty="0" err="1">
                <a:latin typeface="Arial" charset="0"/>
                <a:cs typeface="Arial" charset="0"/>
              </a:rPr>
              <a:t>tổ</a:t>
            </a:r>
            <a:r>
              <a:rPr lang="en-US" altLang="en-US" sz="2200" dirty="0">
                <a:latin typeface="Arial" charset="0"/>
                <a:cs typeface="Arial" charset="0"/>
              </a:rPr>
              <a:t> </a:t>
            </a:r>
            <a:r>
              <a:rPr lang="en-US" altLang="en-US" sz="2200" dirty="0" err="1">
                <a:latin typeface="Arial" charset="0"/>
                <a:cs typeface="Arial" charset="0"/>
              </a:rPr>
              <a:t>chức</a:t>
            </a:r>
            <a:r>
              <a:rPr lang="en-US" altLang="en-US" sz="2200" dirty="0">
                <a:latin typeface="Arial" charset="0"/>
                <a:cs typeface="Arial" charset="0"/>
              </a:rPr>
              <a:t> </a:t>
            </a:r>
            <a:r>
              <a:rPr lang="en-US" altLang="en-US" sz="2200" dirty="0" err="1">
                <a:latin typeface="Arial" charset="0"/>
                <a:cs typeface="Arial" charset="0"/>
              </a:rPr>
              <a:t>các</a:t>
            </a:r>
            <a:r>
              <a:rPr lang="en-US" altLang="en-US" sz="2200" dirty="0">
                <a:latin typeface="Arial" charset="0"/>
                <a:cs typeface="Arial" charset="0"/>
              </a:rPr>
              <a:t> </a:t>
            </a:r>
            <a:r>
              <a:rPr lang="en-US" altLang="en-US" sz="2200" dirty="0" err="1">
                <a:latin typeface="Arial" charset="0"/>
                <a:cs typeface="Arial" charset="0"/>
              </a:rPr>
              <a:t>hoạt</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 </a:t>
            </a:r>
            <a:r>
              <a:rPr lang="en-US" altLang="en-US" sz="2200" dirty="0" err="1">
                <a:latin typeface="Arial" charset="0"/>
                <a:cs typeface="Arial" charset="0"/>
              </a:rPr>
              <a:t>phát</a:t>
            </a:r>
            <a:r>
              <a:rPr lang="en-US" altLang="en-US" sz="2200" dirty="0">
                <a:latin typeface="Arial" charset="0"/>
                <a:cs typeface="Arial" charset="0"/>
              </a:rPr>
              <a:t> </a:t>
            </a:r>
            <a:r>
              <a:rPr lang="en-US" altLang="en-US" sz="2200" dirty="0" err="1">
                <a:latin typeface="Arial" charset="0"/>
                <a:cs typeface="Arial" charset="0"/>
              </a:rPr>
              <a:t>triển</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cho</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trong</a:t>
            </a:r>
            <a:r>
              <a:rPr lang="en-US" altLang="en-US" sz="2200" dirty="0">
                <a:latin typeface="Arial" charset="0"/>
                <a:cs typeface="Arial" charset="0"/>
              </a:rPr>
              <a:t> </a:t>
            </a:r>
            <a:r>
              <a:rPr lang="en-US" altLang="en-US" sz="2200" dirty="0" err="1">
                <a:latin typeface="Arial" charset="0"/>
                <a:cs typeface="Arial" charset="0"/>
              </a:rPr>
              <a:t>trường</a:t>
            </a:r>
            <a:r>
              <a:rPr lang="en-US" altLang="en-US" sz="2200" dirty="0">
                <a:latin typeface="Arial" charset="0"/>
                <a:cs typeface="Arial" charset="0"/>
              </a:rPr>
              <a:t> MN. </a:t>
            </a:r>
            <a:r>
              <a:rPr lang="en-US" altLang="en-US" sz="2200" dirty="0" err="1">
                <a:latin typeface="Arial" charset="0"/>
                <a:cs typeface="Arial" charset="0"/>
              </a:rPr>
              <a:t>NXB</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a:p>
            <a:pPr algn="just" eaLnBrk="1" hangingPunct="1"/>
            <a:r>
              <a:rPr lang="en-US" altLang="en-US" sz="2200" dirty="0">
                <a:latin typeface="Arial" charset="0"/>
                <a:cs typeface="Arial" charset="0"/>
              </a:rPr>
              <a:t> </a:t>
            </a:r>
            <a:r>
              <a:rPr lang="en-US" altLang="en-US" sz="2200" dirty="0" err="1">
                <a:latin typeface="Arial" charset="0"/>
                <a:cs typeface="Arial" charset="0"/>
              </a:rPr>
              <a:t>Các</a:t>
            </a:r>
            <a:r>
              <a:rPr lang="en-US" altLang="en-US" sz="2200" dirty="0">
                <a:latin typeface="Arial" charset="0"/>
                <a:cs typeface="Arial" charset="0"/>
              </a:rPr>
              <a:t> </a:t>
            </a:r>
            <a:r>
              <a:rPr lang="en-US" altLang="en-US" sz="2200" dirty="0" err="1">
                <a:latin typeface="Arial" charset="0"/>
                <a:cs typeface="Arial" charset="0"/>
              </a:rPr>
              <a:t>bài</a:t>
            </a:r>
            <a:r>
              <a:rPr lang="en-US" altLang="en-US" sz="2200" dirty="0">
                <a:latin typeface="Arial" charset="0"/>
                <a:cs typeface="Arial" charset="0"/>
              </a:rPr>
              <a:t> </a:t>
            </a:r>
            <a:r>
              <a:rPr lang="en-US" altLang="en-US" sz="2200" dirty="0" err="1">
                <a:latin typeface="Arial" charset="0"/>
                <a:cs typeface="Arial" charset="0"/>
              </a:rPr>
              <a:t>tập</a:t>
            </a:r>
            <a:r>
              <a:rPr lang="en-US" altLang="en-US" sz="2200" dirty="0">
                <a:latin typeface="Arial" charset="0"/>
                <a:cs typeface="Arial" charset="0"/>
              </a:rPr>
              <a:t> </a:t>
            </a:r>
            <a:r>
              <a:rPr lang="en-US" altLang="en-US" sz="2200" dirty="0" err="1">
                <a:latin typeface="Arial" charset="0"/>
                <a:cs typeface="Arial" charset="0"/>
              </a:rPr>
              <a:t>phát</a:t>
            </a:r>
            <a:r>
              <a:rPr lang="en-US" altLang="en-US" sz="2200" dirty="0">
                <a:latin typeface="Arial" charset="0"/>
                <a:cs typeface="Arial" charset="0"/>
              </a:rPr>
              <a:t> </a:t>
            </a:r>
            <a:r>
              <a:rPr lang="en-US" altLang="en-US" sz="2200" dirty="0" err="1">
                <a:latin typeface="Arial" charset="0"/>
                <a:cs typeface="Arial" charset="0"/>
              </a:rPr>
              <a:t>triển</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và</a:t>
            </a:r>
            <a:r>
              <a:rPr lang="en-US" altLang="en-US" sz="2200" dirty="0">
                <a:latin typeface="Arial" charset="0"/>
                <a:cs typeface="Arial" charset="0"/>
              </a:rPr>
              <a:t> </a:t>
            </a:r>
            <a:r>
              <a:rPr lang="en-US" altLang="en-US" sz="2200" dirty="0" err="1">
                <a:latin typeface="Arial" charset="0"/>
                <a:cs typeface="Arial" charset="0"/>
              </a:rPr>
              <a:t>trò</a:t>
            </a:r>
            <a:r>
              <a:rPr lang="en-US" altLang="en-US" sz="2200" dirty="0">
                <a:latin typeface="Arial" charset="0"/>
                <a:cs typeface="Arial" charset="0"/>
              </a:rPr>
              <a:t> </a:t>
            </a:r>
            <a:r>
              <a:rPr lang="en-US" altLang="en-US" sz="2200" dirty="0" err="1">
                <a:latin typeface="Arial" charset="0"/>
                <a:cs typeface="Arial" charset="0"/>
              </a:rPr>
              <a:t>chơi</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cho</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nhà</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NXB</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a:p>
            <a:pPr algn="just" eaLnBrk="1" hangingPunct="1"/>
            <a:r>
              <a:rPr lang="en-US" altLang="en-US" sz="2200" dirty="0" err="1">
                <a:latin typeface="Arial" charset="0"/>
                <a:cs typeface="Arial" charset="0"/>
              </a:rPr>
              <a:t>Các</a:t>
            </a:r>
            <a:r>
              <a:rPr lang="en-US" altLang="en-US" sz="2200" dirty="0">
                <a:latin typeface="Arial" charset="0"/>
                <a:cs typeface="Arial" charset="0"/>
              </a:rPr>
              <a:t> </a:t>
            </a:r>
            <a:r>
              <a:rPr lang="en-US" altLang="en-US" sz="2200" dirty="0" err="1">
                <a:latin typeface="Arial" charset="0"/>
                <a:cs typeface="Arial" charset="0"/>
              </a:rPr>
              <a:t>bài</a:t>
            </a:r>
            <a:r>
              <a:rPr lang="en-US" altLang="en-US" sz="2200" dirty="0">
                <a:latin typeface="Arial" charset="0"/>
                <a:cs typeface="Arial" charset="0"/>
              </a:rPr>
              <a:t> </a:t>
            </a:r>
            <a:r>
              <a:rPr lang="en-US" altLang="en-US" sz="2200" dirty="0" err="1">
                <a:latin typeface="Arial" charset="0"/>
                <a:cs typeface="Arial" charset="0"/>
              </a:rPr>
              <a:t>tập</a:t>
            </a:r>
            <a:r>
              <a:rPr lang="en-US" altLang="en-US" sz="2200" dirty="0">
                <a:latin typeface="Arial" charset="0"/>
                <a:cs typeface="Arial" charset="0"/>
              </a:rPr>
              <a:t> </a:t>
            </a:r>
            <a:r>
              <a:rPr lang="en-US" altLang="en-US" sz="2200" dirty="0" err="1">
                <a:latin typeface="Arial" charset="0"/>
                <a:cs typeface="Arial" charset="0"/>
              </a:rPr>
              <a:t>phát</a:t>
            </a:r>
            <a:r>
              <a:rPr lang="en-US" altLang="en-US" sz="2200" dirty="0">
                <a:latin typeface="Arial" charset="0"/>
                <a:cs typeface="Arial" charset="0"/>
              </a:rPr>
              <a:t> </a:t>
            </a:r>
            <a:r>
              <a:rPr lang="en-US" altLang="en-US" sz="2200" dirty="0" err="1">
                <a:latin typeface="Arial" charset="0"/>
                <a:cs typeface="Arial" charset="0"/>
              </a:rPr>
              <a:t>triển</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và</a:t>
            </a:r>
            <a:r>
              <a:rPr lang="en-US" altLang="en-US" sz="2200" dirty="0">
                <a:latin typeface="Arial" charset="0"/>
                <a:cs typeface="Arial" charset="0"/>
              </a:rPr>
              <a:t> </a:t>
            </a:r>
            <a:r>
              <a:rPr lang="en-US" altLang="en-US" sz="2200" dirty="0" err="1">
                <a:latin typeface="Arial" charset="0"/>
                <a:cs typeface="Arial" charset="0"/>
              </a:rPr>
              <a:t>trò</a:t>
            </a:r>
            <a:r>
              <a:rPr lang="en-US" altLang="en-US" sz="2200" dirty="0">
                <a:latin typeface="Arial" charset="0"/>
                <a:cs typeface="Arial" charset="0"/>
              </a:rPr>
              <a:t> </a:t>
            </a:r>
            <a:r>
              <a:rPr lang="en-US" altLang="en-US" sz="2200" dirty="0" err="1">
                <a:latin typeface="Arial" charset="0"/>
                <a:cs typeface="Arial" charset="0"/>
              </a:rPr>
              <a:t>chơi</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cho</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mẫu</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NXB</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p:txBody>
      </p:sp>
      <p:grpSp>
        <p:nvGrpSpPr>
          <p:cNvPr id="9" name="Group 8"/>
          <p:cNvGrpSpPr/>
          <p:nvPr/>
        </p:nvGrpSpPr>
        <p:grpSpPr>
          <a:xfrm>
            <a:off x="731115" y="512901"/>
            <a:ext cx="2850340" cy="2008181"/>
            <a:chOff x="92926" y="49219"/>
            <a:chExt cx="3386303" cy="237019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1751">
              <a:off x="92926" y="878137"/>
              <a:ext cx="892496" cy="12829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21" y="219385"/>
              <a:ext cx="1600200" cy="107458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1139">
              <a:off x="2407303" y="834324"/>
              <a:ext cx="1071926" cy="150605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16239">
              <a:off x="1135904" y="935107"/>
              <a:ext cx="1054192" cy="148430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714" y="49219"/>
              <a:ext cx="1010655" cy="1414917"/>
            </a:xfrm>
            <a:prstGeom prst="rect">
              <a:avLst/>
            </a:prstGeom>
          </p:spPr>
        </p:pic>
      </p:grpSp>
      <p:sp>
        <p:nvSpPr>
          <p:cNvPr id="8" name="Rectangle 7"/>
          <p:cNvSpPr/>
          <p:nvPr/>
        </p:nvSpPr>
        <p:spPr>
          <a:xfrm>
            <a:off x="3808021" y="1262490"/>
            <a:ext cx="5029200" cy="1446550"/>
          </a:xfrm>
          <a:prstGeom prst="rect">
            <a:avLst/>
          </a:prstGeom>
        </p:spPr>
        <p:txBody>
          <a:bodyPr wrap="square">
            <a:spAutoFit/>
          </a:bodyPr>
          <a:lstStyle/>
          <a:p>
            <a:pPr marL="342900" indent="-342900" algn="just" eaLnBrk="1" hangingPunct="1">
              <a:buFont typeface="Arial" pitchFamily="34" charset="0"/>
              <a:buChar char="•"/>
            </a:pPr>
            <a:r>
              <a:rPr lang="en-US" altLang="en-US" sz="2200" dirty="0" err="1">
                <a:cs typeface="Arial" charset="0"/>
              </a:rPr>
              <a:t>Văn</a:t>
            </a:r>
            <a:r>
              <a:rPr lang="en-US" altLang="en-US" sz="2200" dirty="0">
                <a:cs typeface="Arial" charset="0"/>
              </a:rPr>
              <a:t> </a:t>
            </a:r>
            <a:r>
              <a:rPr lang="en-US" altLang="en-US" sz="2200" dirty="0" err="1">
                <a:cs typeface="Arial" charset="0"/>
              </a:rPr>
              <a:t>bản</a:t>
            </a:r>
            <a:r>
              <a:rPr lang="en-US" altLang="en-US" sz="2200" dirty="0">
                <a:cs typeface="Arial" charset="0"/>
              </a:rPr>
              <a:t> </a:t>
            </a:r>
            <a:r>
              <a:rPr lang="en-US" altLang="en-US" sz="2200" dirty="0" err="1">
                <a:cs typeface="Arial" charset="0"/>
              </a:rPr>
              <a:t>hợp</a:t>
            </a:r>
            <a:r>
              <a:rPr lang="en-US" altLang="en-US" sz="2200" dirty="0">
                <a:cs typeface="Arial" charset="0"/>
              </a:rPr>
              <a:t> </a:t>
            </a:r>
            <a:r>
              <a:rPr lang="en-US" altLang="en-US" sz="2200" dirty="0" err="1">
                <a:cs typeface="Arial" charset="0"/>
              </a:rPr>
              <a:t>nhất</a:t>
            </a:r>
            <a:r>
              <a:rPr lang="en-US" altLang="en-US" sz="2200" dirty="0">
                <a:cs typeface="Arial" charset="0"/>
              </a:rPr>
              <a:t> </a:t>
            </a:r>
            <a:r>
              <a:rPr lang="en-US" altLang="en-US" sz="2200" dirty="0" err="1">
                <a:cs typeface="Arial" charset="0"/>
              </a:rPr>
              <a:t>số</a:t>
            </a:r>
            <a:r>
              <a:rPr lang="en-US" altLang="en-US" sz="2200" dirty="0">
                <a:cs typeface="Arial" charset="0"/>
              </a:rPr>
              <a:t> 01/</a:t>
            </a:r>
            <a:r>
              <a:rPr lang="en-US" altLang="en-US" sz="2200" dirty="0" err="1">
                <a:cs typeface="Arial" charset="0"/>
              </a:rPr>
              <a:t>VBHN-BGDĐT</a:t>
            </a:r>
            <a:r>
              <a:rPr lang="en-US" altLang="en-US" sz="2200" dirty="0">
                <a:cs typeface="Arial" charset="0"/>
              </a:rPr>
              <a:t> </a:t>
            </a:r>
            <a:r>
              <a:rPr lang="en-US" altLang="en-US" sz="2200" dirty="0" err="1">
                <a:cs typeface="Arial" charset="0"/>
              </a:rPr>
              <a:t>ngày</a:t>
            </a:r>
            <a:r>
              <a:rPr lang="en-US" altLang="en-US" sz="2200" dirty="0">
                <a:cs typeface="Arial" charset="0"/>
              </a:rPr>
              <a:t> 13 </a:t>
            </a:r>
            <a:r>
              <a:rPr lang="en-US" altLang="en-US" sz="2200" dirty="0" err="1">
                <a:cs typeface="Arial" charset="0"/>
              </a:rPr>
              <a:t>tháng</a:t>
            </a:r>
            <a:r>
              <a:rPr lang="en-US" altLang="en-US" sz="2200" dirty="0">
                <a:cs typeface="Arial" charset="0"/>
              </a:rPr>
              <a:t> 4 </a:t>
            </a:r>
            <a:r>
              <a:rPr lang="en-US" altLang="en-US" sz="2200" dirty="0" err="1">
                <a:cs typeface="Arial" charset="0"/>
              </a:rPr>
              <a:t>năm</a:t>
            </a:r>
            <a:r>
              <a:rPr lang="en-US" altLang="en-US" sz="2200" dirty="0">
                <a:cs typeface="Arial" charset="0"/>
              </a:rPr>
              <a:t> 2021 </a:t>
            </a:r>
            <a:r>
              <a:rPr lang="en-US" altLang="en-US" sz="2200" dirty="0" err="1">
                <a:cs typeface="Arial" charset="0"/>
              </a:rPr>
              <a:t>của</a:t>
            </a:r>
            <a:r>
              <a:rPr lang="en-US" altLang="en-US" sz="2200" dirty="0">
                <a:cs typeface="Arial" charset="0"/>
              </a:rPr>
              <a:t> </a:t>
            </a:r>
            <a:r>
              <a:rPr lang="en-US" altLang="en-US" sz="2200" dirty="0" err="1">
                <a:cs typeface="Arial" charset="0"/>
              </a:rPr>
              <a:t>Bộ</a:t>
            </a:r>
            <a:r>
              <a:rPr lang="en-US" altLang="en-US" sz="2200" dirty="0">
                <a:cs typeface="Arial" charset="0"/>
              </a:rPr>
              <a:t> </a:t>
            </a:r>
            <a:r>
              <a:rPr lang="en-US" altLang="en-US" sz="2200" dirty="0" err="1">
                <a:cs typeface="Arial" charset="0"/>
              </a:rPr>
              <a:t>GDĐT</a:t>
            </a:r>
            <a:r>
              <a:rPr lang="en-US" altLang="en-US" sz="2200" dirty="0">
                <a:cs typeface="Arial" charset="0"/>
              </a:rPr>
              <a:t> ban </a:t>
            </a:r>
            <a:r>
              <a:rPr lang="en-US" altLang="en-US" sz="2200" dirty="0" err="1">
                <a:cs typeface="Arial" charset="0"/>
              </a:rPr>
              <a:t>hành</a:t>
            </a:r>
            <a:r>
              <a:rPr lang="en-US" altLang="en-US" sz="2200" dirty="0">
                <a:cs typeface="Arial" charset="0"/>
              </a:rPr>
              <a:t> </a:t>
            </a:r>
            <a:r>
              <a:rPr lang="en-US" altLang="en-US" sz="2200" dirty="0" err="1">
                <a:cs typeface="Arial" charset="0"/>
              </a:rPr>
              <a:t>Chương</a:t>
            </a:r>
            <a:r>
              <a:rPr lang="en-US" altLang="en-US" sz="2200" dirty="0">
                <a:cs typeface="Arial" charset="0"/>
              </a:rPr>
              <a:t> </a:t>
            </a:r>
            <a:r>
              <a:rPr lang="en-US" altLang="en-US" sz="2200" dirty="0" err="1">
                <a:cs typeface="Arial" charset="0"/>
              </a:rPr>
              <a:t>trình</a:t>
            </a:r>
            <a:r>
              <a:rPr lang="en-US" altLang="en-US" sz="2200" dirty="0">
                <a:cs typeface="Arial" charset="0"/>
              </a:rPr>
              <a:t> </a:t>
            </a:r>
            <a:r>
              <a:rPr lang="en-US" altLang="en-US" sz="2200" dirty="0" err="1">
                <a:cs typeface="Arial" charset="0"/>
              </a:rPr>
              <a:t>giáo</a:t>
            </a:r>
            <a:r>
              <a:rPr lang="en-US" altLang="en-US" sz="2200" dirty="0">
                <a:cs typeface="Arial" charset="0"/>
              </a:rPr>
              <a:t> </a:t>
            </a:r>
            <a:r>
              <a:rPr lang="en-US" altLang="en-US" sz="2200" dirty="0" err="1">
                <a:cs typeface="Arial" charset="0"/>
              </a:rPr>
              <a:t>dục</a:t>
            </a:r>
            <a:r>
              <a:rPr lang="en-US" altLang="en-US" sz="2200" dirty="0">
                <a:cs typeface="Arial" charset="0"/>
              </a:rPr>
              <a:t> </a:t>
            </a:r>
            <a:r>
              <a:rPr lang="en-US" altLang="en-US" sz="2200" dirty="0" err="1">
                <a:cs typeface="Arial" charset="0"/>
              </a:rPr>
              <a:t>mầm</a:t>
            </a:r>
            <a:r>
              <a:rPr lang="en-US" altLang="en-US" sz="2200" dirty="0">
                <a:cs typeface="Arial" charset="0"/>
              </a:rPr>
              <a:t> non.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057400" y="228600"/>
            <a:ext cx="5181600" cy="715963"/>
          </a:xfrm>
        </p:spPr>
        <p:txBody>
          <a:bodyPr/>
          <a:lstStyle/>
          <a:p>
            <a:pPr eaLnBrk="1" hangingPunct="1"/>
            <a:br>
              <a:rPr lang="en-US" altLang="en-US" sz="2800" b="1" dirty="0">
                <a:latin typeface="Arial" charset="0"/>
                <a:cs typeface="Arial" charset="0"/>
              </a:rPr>
            </a:br>
            <a:r>
              <a:rPr lang="en-US" altLang="en-US" sz="2400" b="1" dirty="0" err="1">
                <a:latin typeface="Arial" charset="0"/>
                <a:cs typeface="Arial" charset="0"/>
              </a:rPr>
              <a:t>Bài</a:t>
            </a:r>
            <a:r>
              <a:rPr lang="en-US" altLang="en-US" sz="2400" b="1" dirty="0">
                <a:latin typeface="Arial" charset="0"/>
                <a:cs typeface="Arial" charset="0"/>
              </a:rPr>
              <a:t> </a:t>
            </a:r>
            <a:r>
              <a:rPr lang="en-US" altLang="en-US" sz="2400" b="1" dirty="0" err="1">
                <a:latin typeface="Arial" charset="0"/>
                <a:cs typeface="Arial" charset="0"/>
              </a:rPr>
              <a:t>tập</a:t>
            </a:r>
            <a:r>
              <a:rPr lang="en-US" altLang="en-US" sz="2400" b="1" dirty="0">
                <a:latin typeface="Arial" charset="0"/>
                <a:cs typeface="Arial" charset="0"/>
              </a:rPr>
              <a:t> </a:t>
            </a:r>
            <a:r>
              <a:rPr lang="en-US" altLang="en-US" sz="2400" b="1" dirty="0" err="1">
                <a:latin typeface="Arial" charset="0"/>
                <a:cs typeface="Arial" charset="0"/>
              </a:rPr>
              <a:t>Xoay</a:t>
            </a:r>
            <a:r>
              <a:rPr lang="en-US" altLang="en-US" sz="2400" b="1" dirty="0">
                <a:latin typeface="Arial" charset="0"/>
                <a:cs typeface="Arial" charset="0"/>
              </a:rPr>
              <a:t> </a:t>
            </a:r>
            <a:r>
              <a:rPr lang="en-US" altLang="en-US" sz="2400" b="1" dirty="0" err="1">
                <a:latin typeface="Arial" charset="0"/>
                <a:cs typeface="Arial" charset="0"/>
              </a:rPr>
              <a:t>cánh</a:t>
            </a:r>
            <a:r>
              <a:rPr lang="en-US" altLang="en-US" sz="2400" b="1" dirty="0">
                <a:latin typeface="Arial" charset="0"/>
                <a:cs typeface="Arial" charset="0"/>
              </a:rPr>
              <a:t> </a:t>
            </a:r>
            <a:r>
              <a:rPr lang="en-US" altLang="en-US" sz="2400" b="1" dirty="0" err="1">
                <a:latin typeface="Arial" charset="0"/>
                <a:cs typeface="Arial" charset="0"/>
              </a:rPr>
              <a:t>tay</a:t>
            </a:r>
            <a:br>
              <a:rPr lang="en-US" altLang="en-US" sz="2400" dirty="0">
                <a:latin typeface="Arial" charset="0"/>
                <a:cs typeface="Arial" charset="0"/>
              </a:rPr>
            </a:br>
            <a:endParaRPr lang="en-US" altLang="en-US" sz="2400" dirty="0">
              <a:latin typeface="Arial" charset="0"/>
              <a:cs typeface="Arial" charset="0"/>
            </a:endParaRPr>
          </a:p>
        </p:txBody>
      </p:sp>
      <p:sp>
        <p:nvSpPr>
          <p:cNvPr id="3" name="Content Placeholder 2"/>
          <p:cNvSpPr>
            <a:spLocks noGrp="1"/>
          </p:cNvSpPr>
          <p:nvPr>
            <p:ph idx="1"/>
          </p:nvPr>
        </p:nvSpPr>
        <p:spPr>
          <a:xfrm>
            <a:off x="457200" y="1143000"/>
            <a:ext cx="8229600" cy="1295400"/>
          </a:xfrm>
        </p:spPr>
        <p:txBody>
          <a:bodyPr>
            <a:normAutofit/>
          </a:bodyPr>
          <a:lstStyle/>
          <a:p>
            <a:pPr marL="0" indent="0" algn="just" eaLnBrk="1" hangingPunct="1">
              <a:buFont typeface="Arial" charset="0"/>
              <a:buNone/>
              <a:defRPr/>
            </a:pPr>
            <a:r>
              <a:rPr lang="en-US" sz="2000" dirty="0" err="1">
                <a:latin typeface="Arial" pitchFamily="34" charset="0"/>
                <a:cs typeface="Arial" pitchFamily="34" charset="0"/>
              </a:rPr>
              <a:t>Giữ</a:t>
            </a:r>
            <a:r>
              <a:rPr lang="en-US" sz="2000" dirty="0">
                <a:latin typeface="Arial" pitchFamily="34" charset="0"/>
                <a:cs typeface="Arial" pitchFamily="34" charset="0"/>
              </a:rPr>
              <a:t> </a:t>
            </a:r>
            <a:r>
              <a:rPr lang="en-US" sz="2000" dirty="0" err="1">
                <a:latin typeface="Arial" pitchFamily="34" charset="0"/>
                <a:cs typeface="Arial" pitchFamily="34" charset="0"/>
              </a:rPr>
              <a:t>chặt</a:t>
            </a:r>
            <a:r>
              <a:rPr lang="en-US" sz="2000" dirty="0">
                <a:latin typeface="Arial" pitchFamily="34" charset="0"/>
                <a:cs typeface="Arial" pitchFamily="34" charset="0"/>
              </a:rPr>
              <a:t> </a:t>
            </a:r>
            <a:r>
              <a:rPr lang="en-US" sz="2000" dirty="0" err="1">
                <a:latin typeface="Arial" pitchFamily="34" charset="0"/>
                <a:cs typeface="Arial" pitchFamily="34" charset="0"/>
              </a:rPr>
              <a:t>hai</a:t>
            </a:r>
            <a:r>
              <a:rPr lang="en-US" sz="2000" dirty="0">
                <a:latin typeface="Arial" pitchFamily="34" charset="0"/>
                <a:cs typeface="Arial" pitchFamily="34" charset="0"/>
              </a:rPr>
              <a:t> </a:t>
            </a:r>
            <a:r>
              <a:rPr lang="en-US" sz="2000" dirty="0" err="1">
                <a:latin typeface="Arial" pitchFamily="34" charset="0"/>
                <a:cs typeface="Arial" pitchFamily="34" charset="0"/>
              </a:rPr>
              <a:t>bàn</a:t>
            </a:r>
            <a:r>
              <a:rPr lang="en-US" sz="2000" dirty="0">
                <a:latin typeface="Arial" pitchFamily="34" charset="0"/>
                <a:cs typeface="Arial" pitchFamily="34" charset="0"/>
              </a:rPr>
              <a:t> </a:t>
            </a:r>
            <a:r>
              <a:rPr lang="en-US" sz="2000" dirty="0" err="1">
                <a:latin typeface="Arial" pitchFamily="34" charset="0"/>
                <a:cs typeface="Arial" pitchFamily="34" charset="0"/>
              </a:rPr>
              <a:t>tay</a:t>
            </a:r>
            <a:r>
              <a:rPr lang="en-US" sz="2000" dirty="0">
                <a:latin typeface="Arial" pitchFamily="34" charset="0"/>
                <a:cs typeface="Arial" pitchFamily="34" charset="0"/>
              </a:rPr>
              <a:t> </a:t>
            </a:r>
            <a:r>
              <a:rPr lang="en-US" sz="2000" dirty="0" err="1">
                <a:latin typeface="Arial" pitchFamily="34" charset="0"/>
                <a:cs typeface="Arial" pitchFamily="34" charset="0"/>
              </a:rPr>
              <a:t>bé</a:t>
            </a:r>
            <a:r>
              <a:rPr lang="en-US" sz="2000" dirty="0">
                <a:latin typeface="Arial" pitchFamily="34" charset="0"/>
                <a:cs typeface="Arial" pitchFamily="34" charset="0"/>
              </a:rPr>
              <a:t> </a:t>
            </a:r>
            <a:r>
              <a:rPr lang="en-US" sz="2000" dirty="0" err="1">
                <a:latin typeface="Arial" pitchFamily="34" charset="0"/>
                <a:cs typeface="Arial" pitchFamily="34" charset="0"/>
              </a:rPr>
              <a:t>và</a:t>
            </a:r>
            <a:r>
              <a:rPr lang="en-US" sz="2000" dirty="0">
                <a:latin typeface="Arial" pitchFamily="34" charset="0"/>
                <a:cs typeface="Arial" pitchFamily="34" charset="0"/>
              </a:rPr>
              <a:t> </a:t>
            </a:r>
            <a:r>
              <a:rPr lang="en-US" sz="2000" dirty="0" err="1">
                <a:latin typeface="Arial" pitchFamily="34" charset="0"/>
                <a:cs typeface="Arial" pitchFamily="34" charset="0"/>
              </a:rPr>
              <a:t>xoay</a:t>
            </a:r>
            <a:r>
              <a:rPr lang="en-US" sz="2000" dirty="0">
                <a:latin typeface="Arial" pitchFamily="34" charset="0"/>
                <a:cs typeface="Arial" pitchFamily="34" charset="0"/>
              </a:rPr>
              <a:t> qua </a:t>
            </a:r>
            <a:r>
              <a:rPr lang="en-US" sz="2000" dirty="0" err="1">
                <a:latin typeface="Arial" pitchFamily="34" charset="0"/>
                <a:cs typeface="Arial" pitchFamily="34" charset="0"/>
              </a:rPr>
              <a:t>vai</a:t>
            </a:r>
            <a:r>
              <a:rPr lang="en-US" sz="2000" dirty="0">
                <a:latin typeface="Arial" pitchFamily="34" charset="0"/>
                <a:cs typeface="Arial" pitchFamily="34" charset="0"/>
              </a:rPr>
              <a:t> </a:t>
            </a:r>
            <a:r>
              <a:rPr lang="en-US" sz="2000" dirty="0" err="1">
                <a:latin typeface="Arial" pitchFamily="34" charset="0"/>
                <a:cs typeface="Arial" pitchFamily="34" charset="0"/>
              </a:rPr>
              <a:t>tạo</a:t>
            </a:r>
            <a:r>
              <a:rPr lang="en-US" sz="2000" dirty="0">
                <a:latin typeface="Arial" pitchFamily="34" charset="0"/>
                <a:cs typeface="Arial" pitchFamily="34" charset="0"/>
              </a:rPr>
              <a:t> </a:t>
            </a:r>
            <a:r>
              <a:rPr lang="en-US" sz="2000" dirty="0" err="1">
                <a:latin typeface="Arial" pitchFamily="34" charset="0"/>
                <a:cs typeface="Arial" pitchFamily="34" charset="0"/>
              </a:rPr>
              <a:t>thành</a:t>
            </a:r>
            <a:r>
              <a:rPr lang="en-US" sz="2000" dirty="0">
                <a:latin typeface="Arial" pitchFamily="34" charset="0"/>
                <a:cs typeface="Arial" pitchFamily="34" charset="0"/>
              </a:rPr>
              <a:t> </a:t>
            </a:r>
            <a:r>
              <a:rPr lang="en-US" sz="2000" dirty="0" err="1">
                <a:latin typeface="Arial" pitchFamily="34" charset="0"/>
                <a:cs typeface="Arial" pitchFamily="34" charset="0"/>
              </a:rPr>
              <a:t>vòng</a:t>
            </a:r>
            <a:r>
              <a:rPr lang="en-US" sz="2000" dirty="0">
                <a:latin typeface="Arial" pitchFamily="34" charset="0"/>
                <a:cs typeface="Arial" pitchFamily="34" charset="0"/>
              </a:rPr>
              <a:t> </a:t>
            </a:r>
            <a:r>
              <a:rPr lang="en-US" sz="2000" dirty="0" err="1">
                <a:latin typeface="Arial" pitchFamily="34" charset="0"/>
                <a:cs typeface="Arial" pitchFamily="34" charset="0"/>
              </a:rPr>
              <a:t>tròn</a:t>
            </a:r>
            <a:r>
              <a:rPr lang="en-US" sz="2000" dirty="0">
                <a:latin typeface="Arial" pitchFamily="34" charset="0"/>
                <a:cs typeface="Arial" pitchFamily="34" charset="0"/>
              </a:rPr>
              <a:t> </a:t>
            </a:r>
            <a:r>
              <a:rPr lang="en-US" sz="2000" dirty="0" err="1">
                <a:latin typeface="Arial" pitchFamily="34" charset="0"/>
                <a:cs typeface="Arial" pitchFamily="34" charset="0"/>
              </a:rPr>
              <a:t>lớn</a:t>
            </a:r>
            <a:r>
              <a:rPr lang="en-US" sz="2000" dirty="0">
                <a:latin typeface="Arial" pitchFamily="34" charset="0"/>
                <a:cs typeface="Arial" pitchFamily="34" charset="0"/>
              </a:rPr>
              <a:t> </a:t>
            </a:r>
            <a:r>
              <a:rPr lang="en-US" sz="2000" dirty="0" err="1">
                <a:latin typeface="Arial" pitchFamily="34" charset="0"/>
                <a:cs typeface="Arial" pitchFamily="34" charset="0"/>
              </a:rPr>
              <a:t>mỗi</a:t>
            </a:r>
            <a:r>
              <a:rPr lang="en-US" sz="2000" dirty="0">
                <a:latin typeface="Arial" pitchFamily="34" charset="0"/>
                <a:cs typeface="Arial" pitchFamily="34" charset="0"/>
              </a:rPr>
              <a:t> </a:t>
            </a:r>
            <a:r>
              <a:rPr lang="en-US" sz="2000" dirty="0" err="1">
                <a:latin typeface="Arial" pitchFamily="34" charset="0"/>
                <a:cs typeface="Arial" pitchFamily="34" charset="0"/>
              </a:rPr>
              <a:t>bên</a:t>
            </a:r>
            <a:r>
              <a:rPr lang="en-US" sz="2000" dirty="0">
                <a:latin typeface="Arial" pitchFamily="34" charset="0"/>
                <a:cs typeface="Arial" pitchFamily="34" charset="0"/>
              </a:rPr>
              <a:t>. </a:t>
            </a:r>
            <a:r>
              <a:rPr lang="en-US" sz="2000" dirty="0" err="1">
                <a:latin typeface="Arial" pitchFamily="34" charset="0"/>
                <a:cs typeface="Arial" pitchFamily="34" charset="0"/>
              </a:rPr>
              <a:t>Đổi</a:t>
            </a:r>
            <a:r>
              <a:rPr lang="en-US" sz="2000" dirty="0">
                <a:latin typeface="Arial" pitchFamily="34" charset="0"/>
                <a:cs typeface="Arial" pitchFamily="34" charset="0"/>
              </a:rPr>
              <a:t> </a:t>
            </a:r>
            <a:r>
              <a:rPr lang="en-US" sz="2000" dirty="0" err="1">
                <a:latin typeface="Arial" pitchFamily="34" charset="0"/>
                <a:cs typeface="Arial" pitchFamily="34" charset="0"/>
              </a:rPr>
              <a:t>chiều</a:t>
            </a:r>
            <a:r>
              <a:rPr lang="en-US" sz="2000" dirty="0">
                <a:latin typeface="Arial" pitchFamily="34" charset="0"/>
                <a:cs typeface="Arial" pitchFamily="34" charset="0"/>
              </a:rPr>
              <a:t> </a:t>
            </a:r>
            <a:r>
              <a:rPr lang="en-US" sz="2000" dirty="0" err="1">
                <a:latin typeface="Arial" pitchFamily="34" charset="0"/>
                <a:cs typeface="Arial" pitchFamily="34" charset="0"/>
              </a:rPr>
              <a:t>vòng</a:t>
            </a:r>
            <a:r>
              <a:rPr lang="en-US" sz="2000" dirty="0">
                <a:latin typeface="Arial" pitchFamily="34" charset="0"/>
                <a:cs typeface="Arial" pitchFamily="34" charset="0"/>
              </a:rPr>
              <a:t> </a:t>
            </a:r>
            <a:r>
              <a:rPr lang="en-US" sz="2000" dirty="0" err="1">
                <a:latin typeface="Arial" pitchFamily="34" charset="0"/>
                <a:cs typeface="Arial" pitchFamily="34" charset="0"/>
              </a:rPr>
              <a:t>tròn</a:t>
            </a:r>
            <a:r>
              <a:rPr lang="en-US" sz="2000" dirty="0">
                <a:latin typeface="Arial" pitchFamily="34" charset="0"/>
                <a:cs typeface="Arial" pitchFamily="34" charset="0"/>
              </a:rPr>
              <a:t> </a:t>
            </a:r>
            <a:r>
              <a:rPr lang="en-US" sz="2000" dirty="0" err="1">
                <a:latin typeface="Arial" pitchFamily="34" charset="0"/>
                <a:cs typeface="Arial" pitchFamily="34" charset="0"/>
              </a:rPr>
              <a:t>vận</a:t>
            </a:r>
            <a:r>
              <a:rPr lang="en-US" sz="2000" dirty="0">
                <a:latin typeface="Arial" pitchFamily="34" charset="0"/>
                <a:cs typeface="Arial" pitchFamily="34" charset="0"/>
              </a:rPr>
              <a:t> </a:t>
            </a:r>
            <a:r>
              <a:rPr lang="en-US" sz="2000" dirty="0" err="1">
                <a:latin typeface="Arial" pitchFamily="34" charset="0"/>
                <a:cs typeface="Arial" pitchFamily="34" charset="0"/>
              </a:rPr>
              <a:t>động</a:t>
            </a:r>
            <a:r>
              <a:rPr lang="en-US" sz="2000" dirty="0">
                <a:latin typeface="Arial" pitchFamily="34" charset="0"/>
                <a:cs typeface="Arial" pitchFamily="34" charset="0"/>
              </a:rPr>
              <a:t> </a:t>
            </a:r>
            <a:r>
              <a:rPr lang="en-US" sz="2000" dirty="0" err="1">
                <a:latin typeface="Arial" pitchFamily="34" charset="0"/>
                <a:cs typeface="Arial" pitchFamily="34" charset="0"/>
              </a:rPr>
              <a:t>cánh</a:t>
            </a:r>
            <a:r>
              <a:rPr lang="en-US" sz="2000" dirty="0">
                <a:latin typeface="Arial" pitchFamily="34" charset="0"/>
                <a:cs typeface="Arial" pitchFamily="34" charset="0"/>
              </a:rPr>
              <a:t> </a:t>
            </a:r>
            <a:r>
              <a:rPr lang="en-US" sz="2000" dirty="0" err="1">
                <a:latin typeface="Arial" pitchFamily="34" charset="0"/>
                <a:cs typeface="Arial" pitchFamily="34" charset="0"/>
              </a:rPr>
              <a:t>tay</a:t>
            </a:r>
            <a:r>
              <a:rPr lang="en-US" sz="2000" dirty="0">
                <a:latin typeface="Arial" pitchFamily="34" charset="0"/>
                <a:cs typeface="Arial" pitchFamily="34" charset="0"/>
              </a:rPr>
              <a:t> </a:t>
            </a:r>
            <a:r>
              <a:rPr lang="en-US" sz="2000" dirty="0" err="1">
                <a:latin typeface="Arial" pitchFamily="34" charset="0"/>
                <a:cs typeface="Arial" pitchFamily="34" charset="0"/>
              </a:rPr>
              <a:t>để</a:t>
            </a:r>
            <a:r>
              <a:rPr lang="en-US" sz="2000" dirty="0">
                <a:latin typeface="Arial" pitchFamily="34" charset="0"/>
                <a:cs typeface="Arial" pitchFamily="34" charset="0"/>
              </a:rPr>
              <a:t> </a:t>
            </a:r>
            <a:r>
              <a:rPr lang="en-US" sz="2000" dirty="0" err="1">
                <a:latin typeface="Arial" pitchFamily="34" charset="0"/>
                <a:cs typeface="Arial" pitchFamily="34" charset="0"/>
              </a:rPr>
              <a:t>giúp</a:t>
            </a:r>
            <a:r>
              <a:rPr lang="en-US" sz="2000" dirty="0">
                <a:latin typeface="Arial" pitchFamily="34" charset="0"/>
                <a:cs typeface="Arial" pitchFamily="34" charset="0"/>
              </a:rPr>
              <a:t> </a:t>
            </a:r>
            <a:r>
              <a:rPr lang="en-US" sz="2000" dirty="0" err="1">
                <a:latin typeface="Arial" pitchFamily="34" charset="0"/>
                <a:cs typeface="Arial" pitchFamily="34" charset="0"/>
              </a:rPr>
              <a:t>phát</a:t>
            </a:r>
            <a:r>
              <a:rPr lang="en-US" sz="2000" dirty="0">
                <a:latin typeface="Arial" pitchFamily="34" charset="0"/>
                <a:cs typeface="Arial" pitchFamily="34" charset="0"/>
              </a:rPr>
              <a:t> </a:t>
            </a:r>
            <a:r>
              <a:rPr lang="en-US" sz="2000" dirty="0" err="1">
                <a:latin typeface="Arial" pitchFamily="34" charset="0"/>
                <a:cs typeface="Arial" pitchFamily="34" charset="0"/>
              </a:rPr>
              <a:t>triển</a:t>
            </a:r>
            <a:r>
              <a:rPr lang="en-US" sz="2000" dirty="0">
                <a:latin typeface="Arial" pitchFamily="34" charset="0"/>
                <a:cs typeface="Arial" pitchFamily="34" charset="0"/>
              </a:rPr>
              <a:t> </a:t>
            </a:r>
            <a:r>
              <a:rPr lang="en-US" sz="2000" dirty="0" err="1">
                <a:latin typeface="Arial" pitchFamily="34" charset="0"/>
                <a:cs typeface="Arial" pitchFamily="34" charset="0"/>
              </a:rPr>
              <a:t>khả</a:t>
            </a:r>
            <a:r>
              <a:rPr lang="en-US" sz="2000" dirty="0">
                <a:latin typeface="Arial" pitchFamily="34" charset="0"/>
                <a:cs typeface="Arial" pitchFamily="34" charset="0"/>
              </a:rPr>
              <a:t> </a:t>
            </a:r>
            <a:r>
              <a:rPr lang="en-US" sz="2000" dirty="0" err="1">
                <a:latin typeface="Arial" pitchFamily="34" charset="0"/>
                <a:cs typeface="Arial" pitchFamily="34" charset="0"/>
              </a:rPr>
              <a:t>năng</a:t>
            </a:r>
            <a:r>
              <a:rPr lang="en-US" sz="2000" dirty="0">
                <a:latin typeface="Arial" pitchFamily="34" charset="0"/>
                <a:cs typeface="Arial" pitchFamily="34" charset="0"/>
              </a:rPr>
              <a:t> di </a:t>
            </a:r>
            <a:r>
              <a:rPr lang="en-US" sz="2000" dirty="0" err="1">
                <a:latin typeface="Arial" pitchFamily="34" charset="0"/>
                <a:cs typeface="Arial" pitchFamily="34" charset="0"/>
              </a:rPr>
              <a:t>chuyển</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đôi</a:t>
            </a:r>
            <a:r>
              <a:rPr lang="en-US" sz="2000" dirty="0">
                <a:latin typeface="Arial" pitchFamily="34" charset="0"/>
                <a:cs typeface="Arial" pitchFamily="34" charset="0"/>
              </a:rPr>
              <a:t> </a:t>
            </a:r>
            <a:r>
              <a:rPr lang="en-US" sz="2000" dirty="0" err="1">
                <a:latin typeface="Arial" pitchFamily="34" charset="0"/>
                <a:cs typeface="Arial" pitchFamily="34" charset="0"/>
              </a:rPr>
              <a:t>vai</a:t>
            </a:r>
            <a:r>
              <a:rPr lang="en-US" sz="2000" dirty="0">
                <a:latin typeface="Arial" pitchFamily="34" charset="0"/>
                <a:cs typeface="Arial" pitchFamily="34" charset="0"/>
              </a:rPr>
              <a:t>.</a:t>
            </a:r>
          </a:p>
          <a:p>
            <a:pPr eaLnBrk="1" hangingPunct="1">
              <a:defRPr/>
            </a:pPr>
            <a:endParaRPr lang="en-US" sz="2000" dirty="0"/>
          </a:p>
        </p:txBody>
      </p:sp>
      <p:pic>
        <p:nvPicPr>
          <p:cNvPr id="4" name="Picture 3" descr="https://yeutre.vn/cdn/medias/uploads/24/2456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00400"/>
            <a:ext cx="30099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yeutre.vn/cdn/medias/uploads/24/2456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0"/>
            <a:ext cx="4762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479550" y="381000"/>
            <a:ext cx="6324600" cy="533400"/>
          </a:xfrm>
        </p:spPr>
        <p:txBody>
          <a:bodyPr/>
          <a:lstStyle/>
          <a:p>
            <a:pPr eaLnBrk="1" hangingPunct="1"/>
            <a:r>
              <a:rPr lang="en-US" altLang="en-US" sz="2400" b="1" dirty="0" err="1">
                <a:latin typeface="Arial" charset="0"/>
                <a:cs typeface="Arial" charset="0"/>
              </a:rPr>
              <a:t>Bài</a:t>
            </a:r>
            <a:r>
              <a:rPr lang="en-US" altLang="en-US" sz="2400" b="1" dirty="0">
                <a:latin typeface="Arial" charset="0"/>
                <a:cs typeface="Arial" charset="0"/>
              </a:rPr>
              <a:t> </a:t>
            </a:r>
            <a:r>
              <a:rPr lang="en-US" altLang="en-US" sz="2400" b="1" dirty="0" err="1">
                <a:latin typeface="Arial" charset="0"/>
                <a:cs typeface="Arial" charset="0"/>
              </a:rPr>
              <a:t>tập</a:t>
            </a:r>
            <a:r>
              <a:rPr lang="en-US" altLang="en-US" sz="2400" b="1" dirty="0">
                <a:latin typeface="Arial" charset="0"/>
                <a:cs typeface="Arial" charset="0"/>
              </a:rPr>
              <a:t> Co </a:t>
            </a:r>
            <a:r>
              <a:rPr lang="en-US" altLang="en-US" sz="2400" b="1" dirty="0" err="1">
                <a:latin typeface="Arial" charset="0"/>
                <a:cs typeface="Arial" charset="0"/>
              </a:rPr>
              <a:t>duỗi</a:t>
            </a:r>
            <a:r>
              <a:rPr lang="en-US" altLang="en-US" sz="2400" b="1" dirty="0">
                <a:latin typeface="Arial" charset="0"/>
                <a:cs typeface="Arial" charset="0"/>
              </a:rPr>
              <a:t> </a:t>
            </a:r>
            <a:r>
              <a:rPr lang="en-US" altLang="en-US" sz="2400" b="1" dirty="0" err="1">
                <a:latin typeface="Arial" charset="0"/>
                <a:cs typeface="Arial" charset="0"/>
              </a:rPr>
              <a:t>chân</a:t>
            </a:r>
            <a:endParaRPr lang="en-US" altLang="en-US" sz="2400" b="1" dirty="0">
              <a:latin typeface="Arial" charset="0"/>
              <a:cs typeface="Arial" charset="0"/>
            </a:endParaRPr>
          </a:p>
        </p:txBody>
      </p:sp>
      <p:pic>
        <p:nvPicPr>
          <p:cNvPr id="4" name="Content Placeholder 3" descr="https://yeutre.vn/cdn/medias/uploads/24/24563-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3100388"/>
            <a:ext cx="4419600" cy="3300412"/>
          </a:xfrm>
        </p:spPr>
      </p:pic>
      <p:sp>
        <p:nvSpPr>
          <p:cNvPr id="5" name="Rectangle 1"/>
          <p:cNvSpPr>
            <a:spLocks noChangeArrowheads="1"/>
          </p:cNvSpPr>
          <p:nvPr/>
        </p:nvSpPr>
        <p:spPr bwMode="auto">
          <a:xfrm>
            <a:off x="533400" y="1339225"/>
            <a:ext cx="8077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2000" dirty="0" err="1">
                <a:latin typeface="Arial" charset="0"/>
                <a:ea typeface="Times New Roman" pitchFamily="18" charset="0"/>
                <a:cs typeface="Arial" charset="0"/>
              </a:rPr>
              <a:t>Nắm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chân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a:t>
            </a:r>
            <a:r>
              <a:rPr lang="en-US" altLang="en-US" sz="2000" dirty="0" err="1">
                <a:ea typeface="Times New Roman" pitchFamily="18" charset="0"/>
                <a:cs typeface="Arial" charset="0"/>
              </a:rPr>
              <a:t>í</a:t>
            </a:r>
            <a:r>
              <a:rPr lang="en-US" altLang="en-US" sz="2000" dirty="0" err="1">
                <a:latin typeface="Arial" charset="0"/>
                <a:ea typeface="Times New Roman" pitchFamily="18" charset="0"/>
                <a:cs typeface="Arial" charset="0"/>
              </a:rPr>
              <a:t>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gần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đầu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gối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t>
            </a:r>
            <a:r>
              <a:rPr lang="en-US" altLang="en-US" sz="2000" dirty="0" err="1">
                <a:ea typeface="Times New Roman" pitchFamily="18" charset="0"/>
                <a:cs typeface="Arial" charset="0"/>
              </a:rPr>
              <a:t>à</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đẩy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ngược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về</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a:t>
            </a:r>
            <a:r>
              <a:rPr lang="en-US" altLang="en-US" sz="2000" dirty="0" err="1">
                <a:ea typeface="Times New Roman" pitchFamily="18" charset="0"/>
                <a:cs typeface="Arial" charset="0"/>
              </a:rPr>
              <a:t>í</a:t>
            </a:r>
            <a:r>
              <a:rPr lang="en-US" altLang="en-US" sz="2000" dirty="0" err="1">
                <a:latin typeface="Arial" charset="0"/>
                <a:ea typeface="Times New Roman" pitchFamily="18" charset="0"/>
                <a:cs typeface="Arial" charset="0"/>
              </a:rPr>
              <a:t>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bụng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a:t>
            </a:r>
            <a:r>
              <a:rPr lang="en-US" altLang="en-US" sz="2000" dirty="0" err="1">
                <a:ea typeface="Times New Roman" pitchFamily="18" charset="0"/>
                <a:cs typeface="Arial" charset="0"/>
              </a:rPr>
              <a:t>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ấn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nhẹ</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rồi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a:t>
            </a:r>
            <a:r>
              <a:rPr lang="en-US" altLang="en-US" sz="2000" dirty="0" err="1">
                <a:ea typeface="Times New Roman" pitchFamily="18" charset="0"/>
                <a:cs typeface="Arial" charset="0"/>
              </a:rPr>
              <a:t>é</a:t>
            </a:r>
            <a:r>
              <a:rPr lang="en-US" altLang="en-US" sz="2000" dirty="0" err="1">
                <a:latin typeface="Arial" charset="0"/>
                <a:ea typeface="Times New Roman" pitchFamily="18" charset="0"/>
                <a:cs typeface="Arial" charset="0"/>
              </a:rPr>
              <a:t>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để</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chân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a:t>
            </a:r>
            <a:r>
              <a:rPr lang="en-US" altLang="en-US" sz="2000" dirty="0" err="1">
                <a:ea typeface="Times New Roman" pitchFamily="18" charset="0"/>
                <a:cs typeface="Arial" charset="0"/>
              </a:rPr>
              <a:t>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duỗi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a:t>
            </a:r>
            <a:r>
              <a:rPr lang="en-US" altLang="en-US" sz="2000" dirty="0" err="1">
                <a:ea typeface="Times New Roman" pitchFamily="18" charset="0"/>
                <a:cs typeface="Arial" charset="0"/>
              </a:rPr>
              <a:t>à</a:t>
            </a:r>
            <a:r>
              <a:rPr lang="en-US" altLang="en-US" sz="2000" dirty="0" err="1">
                <a:latin typeface="Arial" charset="0"/>
                <a:ea typeface="Times New Roman" pitchFamily="18" charset="0"/>
                <a:cs typeface="Arial" charset="0"/>
              </a:rPr>
              <a:t>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ra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gi</a:t>
            </a:r>
            <a:r>
              <a:rPr lang="en-US" altLang="en-US" sz="2000" dirty="0" err="1">
                <a:ea typeface="Times New Roman" pitchFamily="18" charset="0"/>
                <a:cs typeface="Arial" charset="0"/>
              </a:rPr>
              <a:t>ú</a:t>
            </a:r>
            <a:r>
              <a:rPr lang="en-US" altLang="en-US" sz="2000" dirty="0" err="1">
                <a:latin typeface="Arial" charset="0"/>
                <a:ea typeface="Times New Roman" pitchFamily="18" charset="0"/>
                <a:cs typeface="Arial" charset="0"/>
              </a:rPr>
              <a:t>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a:t>
            </a:r>
            <a:r>
              <a:rPr lang="en-US" altLang="en-US" sz="2000" dirty="0" err="1">
                <a:ea typeface="Times New Roman" pitchFamily="18" charset="0"/>
                <a:cs typeface="Arial" charset="0"/>
              </a:rPr>
              <a:t>ú</a:t>
            </a:r>
            <a:r>
              <a:rPr lang="en-US" altLang="en-US" sz="2000" dirty="0" err="1">
                <a:latin typeface="Arial" charset="0"/>
                <a:ea typeface="Times New Roman" pitchFamily="18" charset="0"/>
                <a:cs typeface="Arial" charset="0"/>
              </a:rPr>
              <a:t>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đẩy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động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xương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chậu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t>
            </a:r>
            <a:r>
              <a:rPr lang="en-US" altLang="en-US" sz="2000" dirty="0" err="1">
                <a:ea typeface="Times New Roman" pitchFamily="18" charset="0"/>
                <a:cs typeface="Arial" charset="0"/>
              </a:rPr>
              <a:t>à</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hỗ</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trợ</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giảm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thiểu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hiệu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quả</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chứng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t>
            </a:r>
            <a:r>
              <a:rPr lang="en-US" altLang="en-US" sz="2000" dirty="0" err="1">
                <a:ea typeface="Times New Roman" pitchFamily="18" charset="0"/>
                <a:cs typeface="Arial" charset="0"/>
              </a:rPr>
              <a:t>á</a:t>
            </a:r>
            <a:r>
              <a:rPr lang="en-US" altLang="en-US" sz="2000" dirty="0" err="1">
                <a:latin typeface="Arial" charset="0"/>
                <a:ea typeface="Times New Roman" pitchFamily="18" charset="0"/>
                <a:cs typeface="Arial" charset="0"/>
              </a:rPr>
              <a:t>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a:t>
            </a:r>
            <a:r>
              <a:rPr lang="en-US" altLang="en-US" sz="2000" dirty="0" err="1">
                <a:ea typeface="Times New Roman" pitchFamily="18" charset="0"/>
                <a:cs typeface="Arial" charset="0"/>
              </a:rPr>
              <a:t>ó</a:t>
            </a:r>
            <a:r>
              <a:rPr lang="en-US" altLang="en-US" sz="2000" dirty="0" err="1">
                <a:latin typeface="Arial" charset="0"/>
                <a:ea typeface="Times New Roman" pitchFamily="18" charset="0"/>
                <a:cs typeface="Arial" charset="0"/>
              </a:rPr>
              <a:t>n</a:t>
            </a:r>
            <a:r>
              <a:rPr lang="en-US" altLang="en-US" sz="2000" dirty="0">
                <a:latin typeface="Arial" charset="0"/>
                <a:ea typeface="Times New Roman" pitchFamily="18" charset="0"/>
                <a:cs typeface="Arial" charset="0"/>
              </a:rPr>
              <a:t>.</a:t>
            </a:r>
          </a:p>
        </p:txBody>
      </p:sp>
      <p:pic>
        <p:nvPicPr>
          <p:cNvPr id="6" name="Picture 5" descr="https://yeutre.vn/cdn/medias/uploads/24/2456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75" y="2916238"/>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083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IMG_304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52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077200" cy="2438400"/>
          </a:xfrm>
        </p:spPr>
        <p:txBody>
          <a:bodyPr>
            <a:normAutofit fontScale="90000"/>
          </a:bodyPr>
          <a:lstStyle/>
          <a:p>
            <a:pPr eaLnBrk="1" hangingPunct="1">
              <a:defRPr/>
            </a:pPr>
            <a:r>
              <a:rPr lang="en-US" sz="2700" b="1" dirty="0" err="1">
                <a:latin typeface="Arial" pitchFamily="34" charset="0"/>
                <a:cs typeface="Arial" pitchFamily="34" charset="0"/>
              </a:rPr>
              <a:t>Bài</a:t>
            </a:r>
            <a:r>
              <a:rPr lang="en-US" sz="2700" b="1" dirty="0">
                <a:latin typeface="Arial" pitchFamily="34" charset="0"/>
                <a:cs typeface="Arial" pitchFamily="34" charset="0"/>
              </a:rPr>
              <a:t> </a:t>
            </a:r>
            <a:r>
              <a:rPr lang="en-US" sz="2700" b="1" dirty="0" err="1">
                <a:latin typeface="Arial" pitchFamily="34" charset="0"/>
                <a:cs typeface="Arial" pitchFamily="34" charset="0"/>
              </a:rPr>
              <a:t>tập</a:t>
            </a:r>
            <a:r>
              <a:rPr lang="en-US" sz="2700" b="1" dirty="0">
                <a:latin typeface="Arial" pitchFamily="34" charset="0"/>
                <a:cs typeface="Arial" pitchFamily="34" charset="0"/>
              </a:rPr>
              <a:t> </a:t>
            </a:r>
            <a:r>
              <a:rPr lang="en-US" sz="2700" b="1" dirty="0" err="1">
                <a:latin typeface="Arial" pitchFamily="34" charset="0"/>
                <a:cs typeface="Arial" pitchFamily="34" charset="0"/>
              </a:rPr>
              <a:t>Mở</a:t>
            </a:r>
            <a:r>
              <a:rPr lang="en-US" sz="2700" b="1" dirty="0">
                <a:latin typeface="Arial" pitchFamily="34" charset="0"/>
                <a:cs typeface="Arial" pitchFamily="34" charset="0"/>
              </a:rPr>
              <a:t> </a:t>
            </a:r>
            <a:r>
              <a:rPr lang="en-US" sz="2700" b="1" dirty="0" err="1">
                <a:latin typeface="Arial" pitchFamily="34" charset="0"/>
                <a:cs typeface="Arial" pitchFamily="34" charset="0"/>
              </a:rPr>
              <a:t>rộng</a:t>
            </a:r>
            <a:r>
              <a:rPr lang="en-US" sz="2700" b="1" dirty="0">
                <a:latin typeface="Arial" pitchFamily="34" charset="0"/>
                <a:cs typeface="Arial" pitchFamily="34" charset="0"/>
              </a:rPr>
              <a:t> sang </a:t>
            </a:r>
            <a:r>
              <a:rPr lang="en-US" sz="2700" b="1" dirty="0" err="1">
                <a:latin typeface="Arial" pitchFamily="34" charset="0"/>
                <a:cs typeface="Arial" pitchFamily="34" charset="0"/>
              </a:rPr>
              <a:t>hai</a:t>
            </a:r>
            <a:r>
              <a:rPr lang="en-US" sz="2700" b="1" dirty="0">
                <a:latin typeface="Arial" pitchFamily="34" charset="0"/>
                <a:cs typeface="Arial" pitchFamily="34" charset="0"/>
              </a:rPr>
              <a:t> </a:t>
            </a:r>
            <a:r>
              <a:rPr lang="en-US" sz="2700" b="1" dirty="0" err="1">
                <a:latin typeface="Arial" pitchFamily="34" charset="0"/>
                <a:cs typeface="Arial" pitchFamily="34" charset="0"/>
              </a:rPr>
              <a:t>bên</a:t>
            </a:r>
            <a:br>
              <a:rPr lang="en-US" sz="2700" b="1" dirty="0">
                <a:latin typeface="Arial" pitchFamily="34" charset="0"/>
                <a:cs typeface="Arial" pitchFamily="34" charset="0"/>
              </a:rPr>
            </a:br>
            <a:br>
              <a:rPr lang="en-US" sz="2700" dirty="0">
                <a:latin typeface="Arial" pitchFamily="34" charset="0"/>
                <a:cs typeface="Arial" pitchFamily="34" charset="0"/>
              </a:rPr>
            </a:br>
            <a:r>
              <a:rPr lang="en-US" sz="2700" dirty="0" err="1">
                <a:latin typeface="Arial" pitchFamily="34" charset="0"/>
                <a:cs typeface="Arial" pitchFamily="34" charset="0"/>
              </a:rPr>
              <a:t>Giữ</a:t>
            </a:r>
            <a:r>
              <a:rPr lang="en-US" sz="2700" dirty="0">
                <a:latin typeface="Arial" pitchFamily="34" charset="0"/>
                <a:cs typeface="Arial" pitchFamily="34" charset="0"/>
              </a:rPr>
              <a:t> </a:t>
            </a:r>
            <a:r>
              <a:rPr lang="en-US" sz="2700" dirty="0" err="1">
                <a:latin typeface="Arial" pitchFamily="34" charset="0"/>
                <a:cs typeface="Arial" pitchFamily="34" charset="0"/>
              </a:rPr>
              <a:t>hai</a:t>
            </a:r>
            <a:r>
              <a:rPr lang="en-US" sz="2700" dirty="0">
                <a:latin typeface="Arial" pitchFamily="34" charset="0"/>
                <a:cs typeface="Arial" pitchFamily="34" charset="0"/>
              </a:rPr>
              <a:t> </a:t>
            </a:r>
            <a:r>
              <a:rPr lang="en-US" sz="2700" dirty="0" err="1">
                <a:latin typeface="Arial" pitchFamily="34" charset="0"/>
                <a:cs typeface="Arial" pitchFamily="34" charset="0"/>
              </a:rPr>
              <a:t>chân</a:t>
            </a:r>
            <a:r>
              <a:rPr lang="en-US" sz="2700" dirty="0">
                <a:latin typeface="Arial" pitchFamily="34" charset="0"/>
                <a:cs typeface="Arial" pitchFamily="34" charset="0"/>
              </a:rPr>
              <a:t> </a:t>
            </a:r>
            <a:r>
              <a:rPr lang="en-US" sz="2700" dirty="0" err="1">
                <a:latin typeface="Arial" pitchFamily="34" charset="0"/>
                <a:cs typeface="Arial" pitchFamily="34" charset="0"/>
              </a:rPr>
              <a:t>bé</a:t>
            </a:r>
            <a:r>
              <a:rPr lang="en-US" sz="2700" dirty="0">
                <a:latin typeface="Arial" pitchFamily="34" charset="0"/>
                <a:cs typeface="Arial" pitchFamily="34" charset="0"/>
              </a:rPr>
              <a:t> </a:t>
            </a:r>
            <a:r>
              <a:rPr lang="en-US" sz="2700" dirty="0" err="1">
                <a:latin typeface="Arial" pitchFamily="34" charset="0"/>
                <a:cs typeface="Arial" pitchFamily="34" charset="0"/>
              </a:rPr>
              <a:t>tạo</a:t>
            </a:r>
            <a:r>
              <a:rPr lang="en-US" sz="2700" dirty="0">
                <a:latin typeface="Arial" pitchFamily="34" charset="0"/>
                <a:cs typeface="Arial" pitchFamily="34" charset="0"/>
              </a:rPr>
              <a:t> </a:t>
            </a:r>
            <a:r>
              <a:rPr lang="en-US" sz="2700" dirty="0" err="1">
                <a:latin typeface="Arial" pitchFamily="34" charset="0"/>
                <a:cs typeface="Arial" pitchFamily="34" charset="0"/>
              </a:rPr>
              <a:t>chuyển</a:t>
            </a:r>
            <a:r>
              <a:rPr lang="en-US" sz="2700" dirty="0">
                <a:latin typeface="Arial" pitchFamily="34" charset="0"/>
                <a:cs typeface="Arial" pitchFamily="34" charset="0"/>
              </a:rPr>
              <a:t> </a:t>
            </a:r>
            <a:r>
              <a:rPr lang="en-US" sz="2700" dirty="0" err="1">
                <a:latin typeface="Arial" pitchFamily="34" charset="0"/>
                <a:cs typeface="Arial" pitchFamily="34" charset="0"/>
              </a:rPr>
              <a:t>động</a:t>
            </a:r>
            <a:r>
              <a:rPr lang="en-US" sz="2700" dirty="0">
                <a:latin typeface="Arial" pitchFamily="34" charset="0"/>
                <a:cs typeface="Arial" pitchFamily="34" charset="0"/>
              </a:rPr>
              <a:t> </a:t>
            </a:r>
            <a:r>
              <a:rPr lang="en-US" sz="2700" dirty="0" err="1">
                <a:latin typeface="Arial" pitchFamily="34" charset="0"/>
                <a:cs typeface="Arial" pitchFamily="34" charset="0"/>
              </a:rPr>
              <a:t>tròn</a:t>
            </a:r>
            <a:r>
              <a:rPr lang="en-US" sz="2700" dirty="0">
                <a:latin typeface="Arial" pitchFamily="34" charset="0"/>
                <a:cs typeface="Arial" pitchFamily="34" charset="0"/>
              </a:rPr>
              <a:t> </a:t>
            </a:r>
            <a:r>
              <a:rPr lang="en-US" sz="2700" dirty="0" err="1">
                <a:latin typeface="Arial" pitchFamily="34" charset="0"/>
                <a:cs typeface="Arial" pitchFamily="34" charset="0"/>
              </a:rPr>
              <a:t>từ</a:t>
            </a:r>
            <a:r>
              <a:rPr lang="en-US" sz="2700" dirty="0">
                <a:latin typeface="Arial" pitchFamily="34" charset="0"/>
                <a:cs typeface="Arial" pitchFamily="34" charset="0"/>
              </a:rPr>
              <a:t> </a:t>
            </a:r>
            <a:r>
              <a:rPr lang="en-US" sz="2700" dirty="0" err="1">
                <a:latin typeface="Arial" pitchFamily="34" charset="0"/>
                <a:cs typeface="Arial" pitchFamily="34" charset="0"/>
              </a:rPr>
              <a:t>bụng</a:t>
            </a:r>
            <a:r>
              <a:rPr lang="en-US" sz="2700" dirty="0">
                <a:latin typeface="Arial" pitchFamily="34" charset="0"/>
                <a:cs typeface="Arial" pitchFamily="34" charset="0"/>
              </a:rPr>
              <a:t> </a:t>
            </a:r>
            <a:r>
              <a:rPr lang="en-US" sz="2700" dirty="0" err="1">
                <a:latin typeface="Arial" pitchFamily="34" charset="0"/>
                <a:cs typeface="Arial" pitchFamily="34" charset="0"/>
              </a:rPr>
              <a:t>hướng</a:t>
            </a:r>
            <a:r>
              <a:rPr lang="en-US" sz="2700" dirty="0">
                <a:latin typeface="Arial" pitchFamily="34" charset="0"/>
                <a:cs typeface="Arial" pitchFamily="34" charset="0"/>
              </a:rPr>
              <a:t> sang </a:t>
            </a:r>
            <a:r>
              <a:rPr lang="en-US" sz="2700" dirty="0" err="1">
                <a:latin typeface="Arial" pitchFamily="34" charset="0"/>
                <a:cs typeface="Arial" pitchFamily="34" charset="0"/>
              </a:rPr>
              <a:t>hai</a:t>
            </a:r>
            <a:r>
              <a:rPr lang="en-US" sz="2700" dirty="0">
                <a:latin typeface="Arial" pitchFamily="34" charset="0"/>
                <a:cs typeface="Arial" pitchFamily="34" charset="0"/>
              </a:rPr>
              <a:t> </a:t>
            </a:r>
            <a:r>
              <a:rPr lang="en-US" sz="2700" dirty="0" err="1">
                <a:latin typeface="Arial" pitchFamily="34" charset="0"/>
                <a:cs typeface="Arial" pitchFamily="34" charset="0"/>
              </a:rPr>
              <a:t>bên</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xuống</a:t>
            </a:r>
            <a:r>
              <a:rPr lang="en-US" sz="2700" dirty="0">
                <a:latin typeface="Arial" pitchFamily="34" charset="0"/>
                <a:cs typeface="Arial" pitchFamily="34" charset="0"/>
              </a:rPr>
              <a:t> </a:t>
            </a:r>
            <a:r>
              <a:rPr lang="en-US" sz="2700" dirty="0" err="1">
                <a:latin typeface="Arial" pitchFamily="34" charset="0"/>
                <a:cs typeface="Arial" pitchFamily="34" charset="0"/>
              </a:rPr>
              <a:t>dưới</a:t>
            </a:r>
            <a:r>
              <a:rPr lang="en-US" sz="2700" dirty="0">
                <a:latin typeface="Arial" pitchFamily="34" charset="0"/>
                <a:cs typeface="Arial" pitchFamily="34" charset="0"/>
              </a:rPr>
              <a:t>, </a:t>
            </a:r>
            <a:r>
              <a:rPr lang="en-US" sz="2700" dirty="0" err="1">
                <a:latin typeface="Arial" pitchFamily="34" charset="0"/>
                <a:cs typeface="Arial" pitchFamily="34" charset="0"/>
              </a:rPr>
              <a:t>giúp</a:t>
            </a:r>
            <a:r>
              <a:rPr lang="en-US" sz="2700" dirty="0">
                <a:latin typeface="Arial" pitchFamily="34" charset="0"/>
                <a:cs typeface="Arial" pitchFamily="34" charset="0"/>
              </a:rPr>
              <a:t> </a:t>
            </a:r>
            <a:r>
              <a:rPr lang="en-US" sz="2700" dirty="0" err="1">
                <a:latin typeface="Arial" pitchFamily="34" charset="0"/>
                <a:cs typeface="Arial" pitchFamily="34" charset="0"/>
              </a:rPr>
              <a:t>kích</a:t>
            </a:r>
            <a:r>
              <a:rPr lang="en-US" sz="2700" dirty="0">
                <a:latin typeface="Arial" pitchFamily="34" charset="0"/>
                <a:cs typeface="Arial" pitchFamily="34" charset="0"/>
              </a:rPr>
              <a:t> </a:t>
            </a:r>
            <a:r>
              <a:rPr lang="en-US" sz="2700" dirty="0" err="1">
                <a:latin typeface="Arial" pitchFamily="34" charset="0"/>
                <a:cs typeface="Arial" pitchFamily="34" charset="0"/>
              </a:rPr>
              <a:t>thích</a:t>
            </a:r>
            <a:r>
              <a:rPr lang="en-US" sz="2700" dirty="0">
                <a:latin typeface="Arial" pitchFamily="34" charset="0"/>
                <a:cs typeface="Arial" pitchFamily="34" charset="0"/>
              </a:rPr>
              <a:t> </a:t>
            </a:r>
            <a:r>
              <a:rPr lang="en-US" sz="2700" dirty="0" err="1">
                <a:latin typeface="Arial" pitchFamily="34" charset="0"/>
                <a:cs typeface="Arial" pitchFamily="34" charset="0"/>
              </a:rPr>
              <a:t>sự</a:t>
            </a:r>
            <a:r>
              <a:rPr lang="en-US" sz="2700" dirty="0">
                <a:latin typeface="Arial" pitchFamily="34" charset="0"/>
                <a:cs typeface="Arial" pitchFamily="34" charset="0"/>
              </a:rPr>
              <a:t> </a:t>
            </a:r>
            <a:r>
              <a:rPr lang="en-US" sz="2700" dirty="0" err="1">
                <a:latin typeface="Arial" pitchFamily="34" charset="0"/>
                <a:cs typeface="Arial" pitchFamily="34" charset="0"/>
              </a:rPr>
              <a:t>đàn</a:t>
            </a:r>
            <a:r>
              <a:rPr lang="en-US" sz="2700" dirty="0">
                <a:latin typeface="Arial" pitchFamily="34" charset="0"/>
                <a:cs typeface="Arial" pitchFamily="34" charset="0"/>
              </a:rPr>
              <a:t> </a:t>
            </a:r>
            <a:r>
              <a:rPr lang="en-US" sz="2700" dirty="0" err="1">
                <a:latin typeface="Arial" pitchFamily="34" charset="0"/>
                <a:cs typeface="Arial" pitchFamily="34" charset="0"/>
              </a:rPr>
              <a:t>hồi</a:t>
            </a:r>
            <a:r>
              <a:rPr lang="en-US" sz="2700" dirty="0">
                <a:latin typeface="Arial" pitchFamily="34" charset="0"/>
                <a:cs typeface="Arial" pitchFamily="34" charset="0"/>
              </a:rPr>
              <a:t> </a:t>
            </a:r>
            <a:r>
              <a:rPr lang="en-US" sz="2700" dirty="0" err="1">
                <a:latin typeface="Arial" pitchFamily="34" charset="0"/>
                <a:cs typeface="Arial" pitchFamily="34" charset="0"/>
              </a:rPr>
              <a:t>của</a:t>
            </a:r>
            <a:r>
              <a:rPr lang="en-US" sz="2700" dirty="0">
                <a:latin typeface="Arial" pitchFamily="34" charset="0"/>
                <a:cs typeface="Arial" pitchFamily="34" charset="0"/>
              </a:rPr>
              <a:t> </a:t>
            </a:r>
            <a:r>
              <a:rPr lang="en-US" sz="2700" dirty="0" err="1">
                <a:latin typeface="Arial" pitchFamily="34" charset="0"/>
                <a:cs typeface="Arial" pitchFamily="34" charset="0"/>
              </a:rPr>
              <a:t>cơ</a:t>
            </a:r>
            <a:r>
              <a:rPr lang="en-US" sz="2700" dirty="0">
                <a:latin typeface="Arial" pitchFamily="34" charset="0"/>
                <a:cs typeface="Arial" pitchFamily="34" charset="0"/>
              </a:rPr>
              <a:t> </a:t>
            </a:r>
            <a:r>
              <a:rPr lang="en-US" sz="2700" dirty="0" err="1">
                <a:latin typeface="Arial" pitchFamily="34" charset="0"/>
                <a:cs typeface="Arial" pitchFamily="34" charset="0"/>
              </a:rPr>
              <a:t>chân</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sự</a:t>
            </a:r>
            <a:r>
              <a:rPr lang="en-US" sz="2700" dirty="0">
                <a:latin typeface="Arial" pitchFamily="34" charset="0"/>
                <a:cs typeface="Arial" pitchFamily="34" charset="0"/>
              </a:rPr>
              <a:t> </a:t>
            </a:r>
            <a:r>
              <a:rPr lang="en-US" sz="2700" dirty="0" err="1">
                <a:latin typeface="Arial" pitchFamily="34" charset="0"/>
                <a:cs typeface="Arial" pitchFamily="34" charset="0"/>
              </a:rPr>
              <a:t>phát</a:t>
            </a:r>
            <a:r>
              <a:rPr lang="en-US" sz="2700" dirty="0">
                <a:latin typeface="Arial" pitchFamily="34" charset="0"/>
                <a:cs typeface="Arial" pitchFamily="34" charset="0"/>
              </a:rPr>
              <a:t> </a:t>
            </a:r>
            <a:r>
              <a:rPr lang="en-US" sz="2700" dirty="0" err="1">
                <a:latin typeface="Arial" pitchFamily="34" charset="0"/>
                <a:cs typeface="Arial" pitchFamily="34" charset="0"/>
              </a:rPr>
              <a:t>triển</a:t>
            </a:r>
            <a:r>
              <a:rPr lang="en-US" sz="2700" dirty="0">
                <a:latin typeface="Arial" pitchFamily="34" charset="0"/>
                <a:cs typeface="Arial" pitchFamily="34" charset="0"/>
              </a:rPr>
              <a:t> </a:t>
            </a:r>
            <a:r>
              <a:rPr lang="en-US" sz="2700" dirty="0" err="1">
                <a:latin typeface="Arial" pitchFamily="34" charset="0"/>
                <a:cs typeface="Arial" pitchFamily="34" charset="0"/>
              </a:rPr>
              <a:t>của</a:t>
            </a:r>
            <a:r>
              <a:rPr lang="en-US" sz="2700" dirty="0">
                <a:latin typeface="Arial" pitchFamily="34" charset="0"/>
                <a:cs typeface="Arial" pitchFamily="34" charset="0"/>
              </a:rPr>
              <a:t> </a:t>
            </a:r>
            <a:r>
              <a:rPr lang="en-US" sz="2700" dirty="0" err="1">
                <a:latin typeface="Arial" pitchFamily="34" charset="0"/>
                <a:cs typeface="Arial" pitchFamily="34" charset="0"/>
              </a:rPr>
              <a:t>các</a:t>
            </a:r>
            <a:r>
              <a:rPr lang="en-US" sz="2700" dirty="0">
                <a:latin typeface="Arial" pitchFamily="34" charset="0"/>
                <a:cs typeface="Arial" pitchFamily="34" charset="0"/>
              </a:rPr>
              <a:t> </a:t>
            </a:r>
            <a:r>
              <a:rPr lang="en-US" sz="2700" dirty="0" err="1">
                <a:latin typeface="Arial" pitchFamily="34" charset="0"/>
                <a:cs typeface="Arial" pitchFamily="34" charset="0"/>
              </a:rPr>
              <a:t>cơ</a:t>
            </a:r>
            <a:r>
              <a:rPr lang="en-US" sz="2700" dirty="0">
                <a:latin typeface="Arial" pitchFamily="34" charset="0"/>
                <a:cs typeface="Arial" pitchFamily="34" charset="0"/>
              </a:rPr>
              <a:t> </a:t>
            </a:r>
            <a:r>
              <a:rPr lang="en-US" sz="2700" dirty="0" err="1">
                <a:latin typeface="Arial" pitchFamily="34" charset="0"/>
                <a:cs typeface="Arial" pitchFamily="34" charset="0"/>
              </a:rPr>
              <a:t>đùi</a:t>
            </a:r>
            <a:r>
              <a:rPr lang="en-US" sz="2700" dirty="0">
                <a:latin typeface="Arial" pitchFamily="34" charset="0"/>
                <a:cs typeface="Arial" pitchFamily="34" charset="0"/>
              </a:rPr>
              <a:t> </a:t>
            </a:r>
            <a:r>
              <a:rPr lang="en-US" sz="2700" dirty="0" err="1">
                <a:latin typeface="Arial" pitchFamily="34" charset="0"/>
                <a:cs typeface="Arial" pitchFamily="34" charset="0"/>
              </a:rPr>
              <a:t>trong</a:t>
            </a:r>
            <a:r>
              <a:rPr lang="en-US" sz="2700" dirty="0">
                <a:latin typeface="Arial" pitchFamily="34" charset="0"/>
                <a:cs typeface="Arial" pitchFamily="34" charset="0"/>
              </a:rPr>
              <a:t>. </a:t>
            </a:r>
            <a:br>
              <a:rPr lang="en-US" sz="2700" dirty="0">
                <a:latin typeface="Arial" pitchFamily="34" charset="0"/>
                <a:cs typeface="Arial" pitchFamily="34" charset="0"/>
              </a:rPr>
            </a:br>
            <a:r>
              <a:rPr lang="en-US" sz="2700" dirty="0" err="1">
                <a:latin typeface="Arial" pitchFamily="34" charset="0"/>
                <a:cs typeface="Arial" pitchFamily="34" charset="0"/>
              </a:rPr>
              <a:t>Nắm</a:t>
            </a:r>
            <a:r>
              <a:rPr lang="en-US" sz="2700" dirty="0">
                <a:latin typeface="Arial" pitchFamily="34" charset="0"/>
                <a:cs typeface="Arial" pitchFamily="34" charset="0"/>
              </a:rPr>
              <a:t> </a:t>
            </a:r>
            <a:r>
              <a:rPr lang="en-US" sz="2700" dirty="0" err="1">
                <a:latin typeface="Arial" pitchFamily="34" charset="0"/>
                <a:cs typeface="Arial" pitchFamily="34" charset="0"/>
              </a:rPr>
              <a:t>hai</a:t>
            </a:r>
            <a:r>
              <a:rPr lang="en-US" sz="2700" dirty="0">
                <a:latin typeface="Arial" pitchFamily="34" charset="0"/>
                <a:cs typeface="Arial" pitchFamily="34" charset="0"/>
              </a:rPr>
              <a:t> </a:t>
            </a:r>
            <a:r>
              <a:rPr lang="en-US" sz="2700" dirty="0" err="1">
                <a:latin typeface="Arial" pitchFamily="34" charset="0"/>
                <a:cs typeface="Arial" pitchFamily="34" charset="0"/>
              </a:rPr>
              <a:t>chân</a:t>
            </a:r>
            <a:r>
              <a:rPr lang="en-US" sz="2700" dirty="0">
                <a:latin typeface="Arial" pitchFamily="34" charset="0"/>
                <a:cs typeface="Arial" pitchFamily="34" charset="0"/>
              </a:rPr>
              <a:t> </a:t>
            </a:r>
            <a:r>
              <a:rPr lang="en-US" sz="2700" dirty="0" err="1">
                <a:latin typeface="Arial" pitchFamily="34" charset="0"/>
                <a:cs typeface="Arial" pitchFamily="34" charset="0"/>
              </a:rPr>
              <a:t>bé</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đẩy</a:t>
            </a:r>
            <a:r>
              <a:rPr lang="en-US" sz="2700" dirty="0">
                <a:latin typeface="Arial" pitchFamily="34" charset="0"/>
                <a:cs typeface="Arial" pitchFamily="34" charset="0"/>
              </a:rPr>
              <a:t> </a:t>
            </a:r>
            <a:r>
              <a:rPr lang="en-US" sz="2700" dirty="0" err="1">
                <a:latin typeface="Arial" pitchFamily="34" charset="0"/>
                <a:cs typeface="Arial" pitchFamily="34" charset="0"/>
              </a:rPr>
              <a:t>lên</a:t>
            </a:r>
            <a:r>
              <a:rPr lang="en-US" sz="2700" dirty="0">
                <a:latin typeface="Arial" pitchFamily="34" charset="0"/>
                <a:cs typeface="Arial" pitchFamily="34" charset="0"/>
              </a:rPr>
              <a:t> </a:t>
            </a:r>
            <a:r>
              <a:rPr lang="en-US" sz="2700" dirty="0" err="1">
                <a:latin typeface="Arial" pitchFamily="34" charset="0"/>
                <a:cs typeface="Arial" pitchFamily="34" charset="0"/>
              </a:rPr>
              <a:t>kéo</a:t>
            </a:r>
            <a:r>
              <a:rPr lang="en-US" sz="2700" dirty="0">
                <a:latin typeface="Arial" pitchFamily="34" charset="0"/>
                <a:cs typeface="Arial" pitchFamily="34" charset="0"/>
              </a:rPr>
              <a:t> </a:t>
            </a:r>
            <a:r>
              <a:rPr lang="en-US" sz="2700" dirty="0" err="1">
                <a:latin typeface="Arial" pitchFamily="34" charset="0"/>
                <a:cs typeface="Arial" pitchFamily="34" charset="0"/>
              </a:rPr>
              <a:t>ngược</a:t>
            </a:r>
            <a:r>
              <a:rPr lang="en-US" sz="2700" dirty="0">
                <a:latin typeface="Arial" pitchFamily="34" charset="0"/>
                <a:cs typeface="Arial" pitchFamily="34" charset="0"/>
              </a:rPr>
              <a:t> </a:t>
            </a:r>
            <a:r>
              <a:rPr lang="en-US" sz="2700" dirty="0" err="1">
                <a:latin typeface="Arial" pitchFamily="34" charset="0"/>
                <a:cs typeface="Arial" pitchFamily="34" charset="0"/>
              </a:rPr>
              <a:t>về</a:t>
            </a:r>
            <a:r>
              <a:rPr lang="en-US" sz="2700" dirty="0">
                <a:latin typeface="Arial" pitchFamily="34" charset="0"/>
                <a:cs typeface="Arial" pitchFamily="34" charset="0"/>
              </a:rPr>
              <a:t> </a:t>
            </a:r>
            <a:r>
              <a:rPr lang="en-US" sz="2700" dirty="0" err="1">
                <a:latin typeface="Arial" pitchFamily="34" charset="0"/>
                <a:cs typeface="Arial" pitchFamily="34" charset="0"/>
              </a:rPr>
              <a:t>phía</a:t>
            </a:r>
            <a:r>
              <a:rPr lang="en-US" sz="2700" dirty="0">
                <a:latin typeface="Arial" pitchFamily="34" charset="0"/>
                <a:cs typeface="Arial" pitchFamily="34" charset="0"/>
              </a:rPr>
              <a:t> </a:t>
            </a:r>
            <a:r>
              <a:rPr lang="en-US" sz="2700" dirty="0" err="1">
                <a:latin typeface="Arial" pitchFamily="34" charset="0"/>
                <a:cs typeface="Arial" pitchFamily="34" charset="0"/>
              </a:rPr>
              <a:t>đầu</a:t>
            </a:r>
            <a:r>
              <a:rPr lang="en-US" sz="2700" dirty="0">
                <a:latin typeface="Arial" pitchFamily="34" charset="0"/>
                <a:cs typeface="Arial" pitchFamily="34" charset="0"/>
              </a:rPr>
              <a:t> </a:t>
            </a:r>
            <a:r>
              <a:rPr lang="en-US" sz="2700" dirty="0" err="1">
                <a:latin typeface="Arial" pitchFamily="34" charset="0"/>
                <a:cs typeface="Arial" pitchFamily="34" charset="0"/>
              </a:rPr>
              <a:t>Bài</a:t>
            </a:r>
            <a:r>
              <a:rPr lang="en-US" sz="2700" dirty="0">
                <a:latin typeface="Arial" pitchFamily="34" charset="0"/>
                <a:cs typeface="Arial" pitchFamily="34" charset="0"/>
              </a:rPr>
              <a:t> </a:t>
            </a:r>
            <a:r>
              <a:rPr lang="en-US" sz="2700" dirty="0" err="1">
                <a:latin typeface="Arial" pitchFamily="34" charset="0"/>
                <a:cs typeface="Arial" pitchFamily="34" charset="0"/>
              </a:rPr>
              <a:t>tập</a:t>
            </a:r>
            <a:r>
              <a:rPr lang="en-US" sz="2700" dirty="0">
                <a:latin typeface="Arial" pitchFamily="34" charset="0"/>
                <a:cs typeface="Arial" pitchFamily="34" charset="0"/>
              </a:rPr>
              <a:t> </a:t>
            </a:r>
            <a:r>
              <a:rPr lang="en-US" sz="2700" dirty="0" err="1">
                <a:latin typeface="Arial" pitchFamily="34" charset="0"/>
                <a:cs typeface="Arial" pitchFamily="34" charset="0"/>
              </a:rPr>
              <a:t>này</a:t>
            </a:r>
            <a:r>
              <a:rPr lang="en-US" sz="2700" dirty="0">
                <a:latin typeface="Arial" pitchFamily="34" charset="0"/>
                <a:cs typeface="Arial" pitchFamily="34" charset="0"/>
              </a:rPr>
              <a:t> </a:t>
            </a:r>
            <a:r>
              <a:rPr lang="en-US" sz="2700" dirty="0" err="1">
                <a:latin typeface="Arial" pitchFamily="34" charset="0"/>
                <a:cs typeface="Arial" pitchFamily="34" charset="0"/>
              </a:rPr>
              <a:t>tác</a:t>
            </a:r>
            <a:r>
              <a:rPr lang="en-US" sz="2700" dirty="0">
                <a:latin typeface="Arial" pitchFamily="34" charset="0"/>
                <a:cs typeface="Arial" pitchFamily="34" charset="0"/>
              </a:rPr>
              <a:t> </a:t>
            </a:r>
            <a:r>
              <a:rPr lang="en-US" sz="2700" dirty="0" err="1">
                <a:latin typeface="Arial" pitchFamily="34" charset="0"/>
                <a:cs typeface="Arial" pitchFamily="34" charset="0"/>
              </a:rPr>
              <a:t>động</a:t>
            </a:r>
            <a:r>
              <a:rPr lang="en-US" sz="2700" dirty="0">
                <a:latin typeface="Arial" pitchFamily="34" charset="0"/>
                <a:cs typeface="Arial" pitchFamily="34" charset="0"/>
              </a:rPr>
              <a:t> </a:t>
            </a:r>
            <a:r>
              <a:rPr lang="en-US" sz="2700" dirty="0" err="1">
                <a:latin typeface="Arial" pitchFamily="34" charset="0"/>
                <a:cs typeface="Arial" pitchFamily="34" charset="0"/>
              </a:rPr>
              <a:t>tốt</a:t>
            </a:r>
            <a:r>
              <a:rPr lang="en-US" sz="2700" dirty="0">
                <a:latin typeface="Arial" pitchFamily="34" charset="0"/>
                <a:cs typeface="Arial" pitchFamily="34" charset="0"/>
              </a:rPr>
              <a:t> </a:t>
            </a:r>
            <a:r>
              <a:rPr lang="en-US" sz="2700" dirty="0" err="1">
                <a:latin typeface="Arial" pitchFamily="34" charset="0"/>
                <a:cs typeface="Arial" pitchFamily="34" charset="0"/>
              </a:rPr>
              <a:t>đến</a:t>
            </a:r>
            <a:r>
              <a:rPr lang="en-US" sz="2700" dirty="0">
                <a:latin typeface="Arial" pitchFamily="34" charset="0"/>
                <a:cs typeface="Arial" pitchFamily="34" charset="0"/>
              </a:rPr>
              <a:t> </a:t>
            </a:r>
            <a:r>
              <a:rPr lang="en-US" sz="2700" dirty="0" err="1">
                <a:latin typeface="Arial" pitchFamily="34" charset="0"/>
                <a:cs typeface="Arial" pitchFamily="34" charset="0"/>
              </a:rPr>
              <a:t>khả</a:t>
            </a:r>
            <a:r>
              <a:rPr lang="en-US" sz="2700" dirty="0">
                <a:latin typeface="Arial" pitchFamily="34" charset="0"/>
                <a:cs typeface="Arial" pitchFamily="34" charset="0"/>
              </a:rPr>
              <a:t> </a:t>
            </a:r>
            <a:r>
              <a:rPr lang="en-US" sz="2700" dirty="0" err="1">
                <a:latin typeface="Arial" pitchFamily="34" charset="0"/>
                <a:cs typeface="Arial" pitchFamily="34" charset="0"/>
              </a:rPr>
              <a:t>năng</a:t>
            </a:r>
            <a:r>
              <a:rPr lang="en-US" sz="2700" dirty="0">
                <a:latin typeface="Arial" pitchFamily="34" charset="0"/>
                <a:cs typeface="Arial" pitchFamily="34" charset="0"/>
              </a:rPr>
              <a:t> </a:t>
            </a:r>
            <a:r>
              <a:rPr lang="en-US" sz="2700" dirty="0" err="1">
                <a:latin typeface="Arial" pitchFamily="34" charset="0"/>
                <a:cs typeface="Arial" pitchFamily="34" charset="0"/>
              </a:rPr>
              <a:t>vận</a:t>
            </a:r>
            <a:r>
              <a:rPr lang="en-US" sz="2700" dirty="0">
                <a:latin typeface="Arial" pitchFamily="34" charset="0"/>
                <a:cs typeface="Arial" pitchFamily="34" charset="0"/>
              </a:rPr>
              <a:t> </a:t>
            </a:r>
            <a:r>
              <a:rPr lang="en-US" sz="2700" dirty="0" err="1">
                <a:latin typeface="Arial" pitchFamily="34" charset="0"/>
                <a:cs typeface="Arial" pitchFamily="34" charset="0"/>
              </a:rPr>
              <a:t>động</a:t>
            </a:r>
            <a:r>
              <a:rPr lang="en-US" sz="2700" dirty="0">
                <a:latin typeface="Arial" pitchFamily="34" charset="0"/>
                <a:cs typeface="Arial" pitchFamily="34" charset="0"/>
              </a:rPr>
              <a:t> </a:t>
            </a:r>
            <a:r>
              <a:rPr lang="en-US" sz="2700" dirty="0" err="1">
                <a:latin typeface="Arial" pitchFamily="34" charset="0"/>
                <a:cs typeface="Arial" pitchFamily="34" charset="0"/>
              </a:rPr>
              <a:t>của</a:t>
            </a:r>
            <a:r>
              <a:rPr lang="en-US" sz="2700" dirty="0">
                <a:latin typeface="Arial" pitchFamily="34" charset="0"/>
                <a:cs typeface="Arial" pitchFamily="34" charset="0"/>
              </a:rPr>
              <a:t> </a:t>
            </a:r>
            <a:r>
              <a:rPr lang="en-US" sz="2700" dirty="0" err="1">
                <a:latin typeface="Arial" pitchFamily="34" charset="0"/>
                <a:cs typeface="Arial" pitchFamily="34" charset="0"/>
              </a:rPr>
              <a:t>xương</a:t>
            </a:r>
            <a:r>
              <a:rPr lang="en-US" sz="2700" dirty="0">
                <a:latin typeface="Arial" pitchFamily="34" charset="0"/>
                <a:cs typeface="Arial" pitchFamily="34" charset="0"/>
              </a:rPr>
              <a:t> </a:t>
            </a:r>
            <a:r>
              <a:rPr lang="en-US" sz="2700" dirty="0" err="1">
                <a:latin typeface="Arial" pitchFamily="34" charset="0"/>
                <a:cs typeface="Arial" pitchFamily="34" charset="0"/>
              </a:rPr>
              <a:t>hông</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kích</a:t>
            </a:r>
            <a:r>
              <a:rPr lang="en-US" sz="2700" dirty="0">
                <a:latin typeface="Arial" pitchFamily="34" charset="0"/>
                <a:cs typeface="Arial" pitchFamily="34" charset="0"/>
              </a:rPr>
              <a:t> </a:t>
            </a:r>
            <a:r>
              <a:rPr lang="en-US" sz="2700" dirty="0" err="1">
                <a:latin typeface="Arial" pitchFamily="34" charset="0"/>
                <a:cs typeface="Arial" pitchFamily="34" charset="0"/>
              </a:rPr>
              <a:t>thích</a:t>
            </a:r>
            <a:r>
              <a:rPr lang="en-US" sz="2700" dirty="0">
                <a:latin typeface="Arial" pitchFamily="34" charset="0"/>
                <a:cs typeface="Arial" pitchFamily="34" charset="0"/>
              </a:rPr>
              <a:t> </a:t>
            </a:r>
            <a:r>
              <a:rPr lang="en-US" sz="2700" dirty="0" err="1">
                <a:latin typeface="Arial" pitchFamily="34" charset="0"/>
                <a:cs typeface="Arial" pitchFamily="34" charset="0"/>
              </a:rPr>
              <a:t>phát</a:t>
            </a:r>
            <a:r>
              <a:rPr lang="en-US" sz="2700" dirty="0">
                <a:latin typeface="Arial" pitchFamily="34" charset="0"/>
                <a:cs typeface="Arial" pitchFamily="34" charset="0"/>
              </a:rPr>
              <a:t> </a:t>
            </a:r>
            <a:r>
              <a:rPr lang="en-US" sz="2700" dirty="0" err="1">
                <a:latin typeface="Arial" pitchFamily="34" charset="0"/>
                <a:cs typeface="Arial" pitchFamily="34" charset="0"/>
              </a:rPr>
              <a:t>triển</a:t>
            </a:r>
            <a:r>
              <a:rPr lang="en-US" sz="2700" dirty="0">
                <a:latin typeface="Arial" pitchFamily="34" charset="0"/>
                <a:cs typeface="Arial" pitchFamily="34" charset="0"/>
              </a:rPr>
              <a:t> </a:t>
            </a:r>
            <a:r>
              <a:rPr lang="en-US" sz="2700" dirty="0" err="1">
                <a:latin typeface="Arial" pitchFamily="34" charset="0"/>
                <a:cs typeface="Arial" pitchFamily="34" charset="0"/>
              </a:rPr>
              <a:t>nhóm</a:t>
            </a:r>
            <a:r>
              <a:rPr lang="en-US" sz="2700" dirty="0">
                <a:latin typeface="Arial" pitchFamily="34" charset="0"/>
                <a:cs typeface="Arial" pitchFamily="34" charset="0"/>
              </a:rPr>
              <a:t> </a:t>
            </a:r>
            <a:r>
              <a:rPr lang="en-US" sz="2700" dirty="0" err="1">
                <a:latin typeface="Arial" pitchFamily="34" charset="0"/>
                <a:cs typeface="Arial" pitchFamily="34" charset="0"/>
              </a:rPr>
              <a:t>cơ</a:t>
            </a:r>
            <a:r>
              <a:rPr lang="en-US" sz="2700" dirty="0">
                <a:latin typeface="Arial" pitchFamily="34" charset="0"/>
                <a:cs typeface="Arial" pitchFamily="34" charset="0"/>
              </a:rPr>
              <a:t> </a:t>
            </a:r>
            <a:r>
              <a:rPr lang="en-US" sz="2700" dirty="0" err="1">
                <a:latin typeface="Arial" pitchFamily="34" charset="0"/>
                <a:cs typeface="Arial" pitchFamily="34" charset="0"/>
              </a:rPr>
              <a:t>hông</a:t>
            </a:r>
            <a:r>
              <a:rPr lang="en-US" sz="2700" dirty="0">
                <a:latin typeface="Arial" pitchFamily="34" charset="0"/>
                <a:cs typeface="Arial" pitchFamily="34" charset="0"/>
              </a:rPr>
              <a:t>. </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pic>
        <p:nvPicPr>
          <p:cNvPr id="4" name="Content Placeholder 3" descr="https://yeutre.vn/cdn/medias/uploads/24/24567-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3576638"/>
            <a:ext cx="4419600" cy="2943225"/>
          </a:xfrm>
        </p:spPr>
      </p:pic>
      <p:pic>
        <p:nvPicPr>
          <p:cNvPr id="5" name="Picture 4" descr="https://yeutre.vn/cdn/medias/uploads/24/2456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3581400"/>
            <a:ext cx="36957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3" descr="1401634682-tranh-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000" t="28790" r="800" b="38947"/>
          <a:stretch>
            <a:fillRect/>
          </a:stretch>
        </p:blipFill>
        <p:spPr>
          <a:xfrm>
            <a:off x="6477000" y="3617913"/>
            <a:ext cx="2311400" cy="2133600"/>
          </a:xfrm>
        </p:spPr>
      </p:pic>
      <p:sp>
        <p:nvSpPr>
          <p:cNvPr id="56323"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nhấc</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chân</a:t>
            </a:r>
            <a:endParaRPr lang="en-US" sz="2800" b="1" dirty="0">
              <a:latin typeface="Arial" pitchFamily="34" charset="0"/>
              <a:ea typeface="+mn-ea"/>
              <a:cs typeface="Arial" pitchFamily="34" charset="0"/>
            </a:endParaRPr>
          </a:p>
        </p:txBody>
      </p:sp>
      <p:sp>
        <p:nvSpPr>
          <p:cNvPr id="50180" name="Content Placeholder 2"/>
          <p:cNvSpPr txBox="1">
            <a:spLocks/>
          </p:cNvSpPr>
          <p:nvPr/>
        </p:nvSpPr>
        <p:spPr bwMode="auto">
          <a:xfrm>
            <a:off x="457200" y="798513"/>
            <a:ext cx="82296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r>
              <a:rPr lang="en-US" altLang="en-US" sz="2800">
                <a:latin typeface="Arial" charset="0"/>
                <a:cs typeface="Arial" charset="0"/>
              </a:rPr>
              <a:t>Tư thế chuẩn bị: Cho bé nằm sấp, khuỷu tay vuông góc với mặt sàn, hai tay cô cầm chắc hai chân bé.</a:t>
            </a:r>
          </a:p>
          <a:p>
            <a:pPr algn="just"/>
            <a:r>
              <a:rPr lang="en-US" altLang="en-US" sz="2800">
                <a:latin typeface="Arial" charset="0"/>
                <a:cs typeface="Arial" charset="0"/>
              </a:rPr>
              <a:t>1. Cô nhấc nhẹ nhàng hai chân bé lên (chỉ nhấc phần chân dưới của bé)</a:t>
            </a:r>
          </a:p>
          <a:p>
            <a:pPr algn="just"/>
            <a:r>
              <a:rPr lang="en-US" altLang="en-US" sz="2800">
                <a:latin typeface="Arial" charset="0"/>
                <a:cs typeface="Arial" charset="0"/>
              </a:rPr>
              <a:t>2. Từ từ hạ chân bé xuống tư thế chuẩn bị</a:t>
            </a:r>
          </a:p>
          <a:p>
            <a:pPr algn="just"/>
            <a:endParaRPr lang="en-US" altLang="en-US" sz="2800">
              <a:latin typeface="Arial" charset="0"/>
              <a:cs typeface="Arial" charset="0"/>
            </a:endParaRPr>
          </a:p>
        </p:txBody>
      </p:sp>
      <p:pic>
        <p:nvPicPr>
          <p:cNvPr id="50181" name="Content Placeholder 3" descr="1401634682-tranh-4"/>
          <p:cNvPicPr>
            <a:picLocks noChangeAspect="1" noChangeArrowheads="1"/>
          </p:cNvPicPr>
          <p:nvPr/>
        </p:nvPicPr>
        <p:blipFill>
          <a:blip r:embed="rId2">
            <a:extLst>
              <a:ext uri="{28A0092B-C50C-407E-A947-70E740481C1C}">
                <a14:useLocalDpi xmlns:a14="http://schemas.microsoft.com/office/drawing/2010/main" val="0"/>
              </a:ext>
            </a:extLst>
          </a:blip>
          <a:srcRect l="40833" t="47713" r="26401" b="12759"/>
          <a:stretch>
            <a:fillRect/>
          </a:stretch>
        </p:blipFill>
        <p:spPr bwMode="auto">
          <a:xfrm>
            <a:off x="3343275" y="3886200"/>
            <a:ext cx="267493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Content Placeholder 3" descr="1401634682-tranh-4"/>
          <p:cNvPicPr>
            <a:picLocks noChangeAspect="1" noChangeArrowheads="1"/>
          </p:cNvPicPr>
          <p:nvPr/>
        </p:nvPicPr>
        <p:blipFill>
          <a:blip r:embed="rId2">
            <a:extLst>
              <a:ext uri="{28A0092B-C50C-407E-A947-70E740481C1C}">
                <a14:useLocalDpi xmlns:a14="http://schemas.microsoft.com/office/drawing/2010/main" val="0"/>
              </a:ext>
            </a:extLst>
          </a:blip>
          <a:srcRect l="72000" t="28790" r="800" b="38126"/>
          <a:stretch>
            <a:fillRect/>
          </a:stretch>
        </p:blipFill>
        <p:spPr bwMode="auto">
          <a:xfrm>
            <a:off x="444500" y="3617913"/>
            <a:ext cx="24384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2"/>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431800"/>
            <a:ext cx="90678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71600" y="6096000"/>
            <a:ext cx="67818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co </a:t>
            </a:r>
            <a:r>
              <a:rPr lang="en-US" sz="2400" b="1" dirty="0" err="1">
                <a:latin typeface="Arial" pitchFamily="34" charset="0"/>
                <a:cs typeface="Arial" pitchFamily="34" charset="0"/>
              </a:rPr>
              <a:t>duỗi</a:t>
            </a:r>
            <a:r>
              <a:rPr lang="en-US" sz="2400" b="1" dirty="0">
                <a:latin typeface="Arial" pitchFamily="34" charset="0"/>
                <a:cs typeface="Arial" pitchFamily="34" charset="0"/>
              </a:rPr>
              <a:t> </a:t>
            </a:r>
            <a:r>
              <a:rPr lang="en-US" sz="2400" b="1" dirty="0" err="1">
                <a:latin typeface="Arial" pitchFamily="34" charset="0"/>
                <a:cs typeface="Arial" pitchFamily="34" charset="0"/>
              </a:rPr>
              <a:t>tay</a:t>
            </a:r>
            <a:r>
              <a:rPr lang="en-US" sz="2400" b="1" dirty="0">
                <a:latin typeface="Arial" pitchFamily="34" charset="0"/>
                <a:cs typeface="Arial" pitchFamily="34" charset="0"/>
              </a:rPr>
              <a:t>, </a:t>
            </a:r>
            <a:r>
              <a:rPr lang="en-US" sz="2400" b="1" dirty="0" err="1">
                <a:latin typeface="Arial" pitchFamily="34" charset="0"/>
                <a:cs typeface="Arial" pitchFamily="34" charset="0"/>
              </a:rPr>
              <a:t>nâng</a:t>
            </a:r>
            <a:r>
              <a:rPr lang="en-US" sz="2400" b="1" dirty="0">
                <a:latin typeface="Arial" pitchFamily="34" charset="0"/>
                <a:cs typeface="Arial" pitchFamily="34" charset="0"/>
              </a:rPr>
              <a:t> </a:t>
            </a:r>
            <a:r>
              <a:rPr lang="en-US" sz="2400" b="1" dirty="0" err="1">
                <a:latin typeface="Arial" pitchFamily="34" charset="0"/>
                <a:cs typeface="Arial" pitchFamily="34" charset="0"/>
              </a:rPr>
              <a:t>lên</a:t>
            </a:r>
            <a:r>
              <a:rPr lang="en-US" sz="2400" b="1" dirty="0">
                <a:latin typeface="Arial" pitchFamily="34" charset="0"/>
                <a:cs typeface="Arial" pitchFamily="34" charset="0"/>
              </a:rPr>
              <a:t> – </a:t>
            </a:r>
            <a:r>
              <a:rPr lang="en-US" sz="2400" b="1" dirty="0" err="1">
                <a:latin typeface="Arial" pitchFamily="34" charset="0"/>
                <a:cs typeface="Arial" pitchFamily="34" charset="0"/>
              </a:rPr>
              <a:t>hạ</a:t>
            </a:r>
            <a:r>
              <a:rPr lang="en-US" sz="2400" b="1" dirty="0">
                <a:latin typeface="Arial" pitchFamily="34" charset="0"/>
                <a:cs typeface="Arial" pitchFamily="34" charset="0"/>
              </a:rPr>
              <a:t> </a:t>
            </a:r>
            <a:r>
              <a:rPr lang="en-US" sz="2400" b="1" dirty="0" err="1">
                <a:latin typeface="Arial" pitchFamily="34" charset="0"/>
                <a:cs typeface="Arial" pitchFamily="34" charset="0"/>
              </a:rPr>
              <a:t>xuống</a:t>
            </a:r>
            <a:endParaRPr lang="en-US" sz="2400" b="1" dirty="0">
              <a:latin typeface="Arial" pitchFamily="34" charset="0"/>
              <a:cs typeface="Arial" pitchFamily="34" charset="0"/>
            </a:endParaRPr>
          </a:p>
        </p:txBody>
      </p:sp>
      <p:sp>
        <p:nvSpPr>
          <p:cNvPr id="5" name="Rectangle 4"/>
          <p:cNvSpPr/>
          <p:nvPr/>
        </p:nvSpPr>
        <p:spPr>
          <a:xfrm>
            <a:off x="1104900" y="152400"/>
            <a:ext cx="73151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Một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số</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bài</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tập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phát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triển</a:t>
            </a:r>
            <a:r>
              <a:rPr lang="en-US" altLang="en-US" sz="2400" b="1"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các</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nhóm</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cơ</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và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hô</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hấp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trẻ</a:t>
            </a:r>
            <a:r>
              <a:rPr lang="en-US" altLang="en-US" sz="2400" b="1" dirty="0">
                <a:solidFill>
                  <a:srgbClr val="0000FF"/>
                </a:solidFill>
                <a:latin typeface="Arial" panose="020B0604020202020204" pitchFamily="34" charset="0"/>
                <a:cs typeface="Arial" panose="020B0604020202020204" pitchFamily="34" charset="0"/>
              </a:rPr>
              <a:t> 12-24 </a:t>
            </a:r>
            <a:r>
              <a:rPr lang="en-US" altLang="en-US" sz="2400" b="1" dirty="0" err="1">
                <a:solidFill>
                  <a:srgbClr val="0000FF"/>
                </a:solidFill>
                <a:latin typeface="Arial" panose="020B0604020202020204" pitchFamily="34" charset="0"/>
                <a:cs typeface="Arial" panose="020B0604020202020204" pitchFamily="34" charset="0"/>
              </a:rPr>
              <a:t>tháng</a:t>
            </a:r>
            <a:endParaRPr lang="en-US" altLang="en-US" sz="2400" b="1" dirty="0">
              <a:solidFill>
                <a:srgbClr val="0000FF"/>
              </a:solidFill>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20180117_081405(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f21675f5c4319a68d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33400" y="609600"/>
            <a:ext cx="4038600" cy="5384800"/>
          </a:xfrm>
          <a:prstGeom prst="rect">
            <a:avLst/>
          </a:prstGeom>
          <a:noFill/>
          <a:ln>
            <a:noFill/>
          </a:ln>
        </p:spPr>
      </p:pic>
      <p:pic>
        <p:nvPicPr>
          <p:cNvPr id="4" name="Picture 3" descr="51cb804063f1a7affee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953000" y="681318"/>
            <a:ext cx="3733800" cy="5499495"/>
          </a:xfrm>
          <a:prstGeom prst="rect">
            <a:avLst/>
          </a:prstGeom>
          <a:noFill/>
          <a:ln>
            <a:noFill/>
          </a:ln>
        </p:spPr>
      </p:pic>
    </p:spTree>
    <p:extLst>
      <p:ext uri="{BB962C8B-B14F-4D97-AF65-F5344CB8AC3E}">
        <p14:creationId xmlns:p14="http://schemas.microsoft.com/office/powerpoint/2010/main" val="3247466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NAM SAP NANG NUA THAN LEN CAO THEO GAY_16_18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225425"/>
            <a:ext cx="67818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co </a:t>
            </a:r>
            <a:r>
              <a:rPr lang="en-US" sz="2400" b="1" dirty="0" err="1">
                <a:latin typeface="Arial" pitchFamily="34" charset="0"/>
                <a:cs typeface="Arial" pitchFamily="34" charset="0"/>
              </a:rPr>
              <a:t>duỗi</a:t>
            </a:r>
            <a:r>
              <a:rPr lang="en-US" sz="2400" b="1" dirty="0">
                <a:latin typeface="Arial" pitchFamily="34" charset="0"/>
                <a:cs typeface="Arial" pitchFamily="34" charset="0"/>
              </a:rPr>
              <a:t> </a:t>
            </a:r>
            <a:r>
              <a:rPr lang="en-US" sz="2400" b="1" dirty="0" err="1">
                <a:latin typeface="Arial" pitchFamily="34" charset="0"/>
                <a:cs typeface="Arial" pitchFamily="34" charset="0"/>
              </a:rPr>
              <a:t>tay</a:t>
            </a:r>
            <a:r>
              <a:rPr lang="en-US" sz="2400" b="1" dirty="0">
                <a:latin typeface="Arial" pitchFamily="34" charset="0"/>
                <a:cs typeface="Arial" pitchFamily="34" charset="0"/>
              </a:rPr>
              <a:t>, </a:t>
            </a:r>
            <a:r>
              <a:rPr lang="en-US" sz="2400" b="1" dirty="0" err="1">
                <a:latin typeface="Arial" pitchFamily="34" charset="0"/>
                <a:cs typeface="Arial" pitchFamily="34" charset="0"/>
              </a:rPr>
              <a:t>thẳng</a:t>
            </a:r>
            <a:r>
              <a:rPr lang="en-US" sz="2400" b="1" dirty="0">
                <a:latin typeface="Arial" pitchFamily="34" charset="0"/>
                <a:cs typeface="Arial" pitchFamily="34" charset="0"/>
              </a:rPr>
              <a:t> </a:t>
            </a:r>
            <a:r>
              <a:rPr lang="en-US" sz="2400" b="1" dirty="0" err="1">
                <a:latin typeface="Arial" pitchFamily="34" charset="0"/>
                <a:cs typeface="Arial" pitchFamily="34" charset="0"/>
              </a:rPr>
              <a:t>lưng</a:t>
            </a:r>
            <a:r>
              <a:rPr lang="en-US" sz="2400" b="1" dirty="0">
                <a:latin typeface="Arial" pitchFamily="34" charset="0"/>
                <a:cs typeface="Arial" pitchFamily="34" charset="0"/>
              </a:rPr>
              <a:t> </a:t>
            </a:r>
            <a:r>
              <a:rPr lang="en-US" sz="2400" b="1" dirty="0" err="1">
                <a:latin typeface="Arial" pitchFamily="34" charset="0"/>
                <a:cs typeface="Arial" pitchFamily="34" charset="0"/>
              </a:rPr>
              <a:t>và</a:t>
            </a:r>
            <a:r>
              <a:rPr lang="en-US" sz="2400" b="1" dirty="0">
                <a:latin typeface="Arial" pitchFamily="34" charset="0"/>
                <a:cs typeface="Arial" pitchFamily="34" charset="0"/>
              </a:rPr>
              <a:t> </a:t>
            </a:r>
            <a:r>
              <a:rPr lang="en-US" sz="2400" b="1" dirty="0" err="1">
                <a:latin typeface="Arial" pitchFamily="34" charset="0"/>
                <a:cs typeface="Arial" pitchFamily="34" charset="0"/>
              </a:rPr>
              <a:t>chân</a:t>
            </a:r>
            <a:endParaRPr lang="en-US" sz="2400" b="1"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0355" name="Content Placeholder 2"/>
          <p:cNvSpPr>
            <a:spLocks noGrp="1"/>
          </p:cNvSpPr>
          <p:nvPr>
            <p:ph idx="1"/>
          </p:nvPr>
        </p:nvSpPr>
        <p:spPr>
          <a:xfrm>
            <a:off x="533400" y="1066800"/>
            <a:ext cx="8229600" cy="4114800"/>
          </a:xfrm>
        </p:spPr>
        <p:txBody>
          <a:bodyPr/>
          <a:lstStyle/>
          <a:p>
            <a:pPr marL="0" indent="0" algn="just" eaLnBrk="1" hangingPunct="1">
              <a:buNone/>
            </a:pPr>
            <a:r>
              <a:rPr lang="en-US" altLang="en-US" b="1" dirty="0">
                <a:solidFill>
                  <a:srgbClr val="FF0000"/>
                </a:solidFill>
                <a:latin typeface="Arain"/>
              </a:rPr>
              <a:t>1</a:t>
            </a:r>
            <a:r>
              <a:rPr lang="en-US" altLang="en-US" sz="2800" b="1" dirty="0">
                <a:solidFill>
                  <a:srgbClr val="FF0000"/>
                </a:solidFill>
                <a:latin typeface="Arain"/>
              </a:rPr>
              <a:t>. Ý </a:t>
            </a:r>
            <a:r>
              <a:rPr lang="en-US" altLang="en-US" sz="2800" b="1" dirty="0" err="1">
                <a:solidFill>
                  <a:srgbClr val="FF0000"/>
                </a:solidFill>
                <a:latin typeface="Arain"/>
              </a:rPr>
              <a:t>NGHĨA</a:t>
            </a:r>
            <a:endParaRPr lang="en-US" altLang="en-US" sz="2800" b="1" dirty="0">
              <a:solidFill>
                <a:srgbClr val="FF0000"/>
              </a:solidFill>
              <a:latin typeface="Arain"/>
            </a:endParaRPr>
          </a:p>
          <a:p>
            <a:pPr marL="0" indent="0" algn="just" eaLnBrk="1" hangingPunct="1">
              <a:lnSpc>
                <a:spcPct val="150000"/>
              </a:lnSpc>
              <a:buNone/>
            </a:pPr>
            <a:r>
              <a:rPr lang="en-US" altLang="en-US" dirty="0">
                <a:latin typeface="Arain"/>
              </a:rPr>
              <a:t>	</a:t>
            </a:r>
            <a:r>
              <a:rPr lang="vi-VN" altLang="en-US" sz="2400" dirty="0">
                <a:latin typeface="Arain"/>
              </a:rPr>
              <a:t>Giáo dục thể chất cho trẻ mầm non là hoạt động nhằm nâng cao thể lực sức khỏe, giúp trẻ phát triển các kĩ năng vận động, cơ thể phát triển cân đối, hài hòa, </a:t>
            </a:r>
            <a:r>
              <a:rPr lang="en-US" altLang="en-US" sz="2400" dirty="0" err="1">
                <a:latin typeface="Arain"/>
              </a:rPr>
              <a:t>đồng</a:t>
            </a:r>
            <a:r>
              <a:rPr lang="en-US" altLang="en-US" sz="2400" dirty="0">
                <a:latin typeface="Arain"/>
              </a:rPr>
              <a:t> </a:t>
            </a:r>
            <a:r>
              <a:rPr lang="en-US" altLang="en-US" sz="2400" dirty="0" err="1">
                <a:latin typeface="Arain"/>
              </a:rPr>
              <a:t>thời</a:t>
            </a:r>
            <a:r>
              <a:rPr lang="en-US" altLang="en-US" sz="2400" dirty="0">
                <a:latin typeface="Arain"/>
              </a:rPr>
              <a:t> </a:t>
            </a:r>
            <a:r>
              <a:rPr lang="vi-VN" altLang="en-US" sz="2400" dirty="0">
                <a:latin typeface="Arain"/>
              </a:rPr>
              <a:t>còn </a:t>
            </a:r>
            <a:r>
              <a:rPr lang="en-US" altLang="en-US" sz="2400" dirty="0" err="1">
                <a:latin typeface="Arain"/>
              </a:rPr>
              <a:t>góp</a:t>
            </a:r>
            <a:r>
              <a:rPr lang="en-US" altLang="en-US" sz="2400" dirty="0">
                <a:latin typeface="Arain"/>
              </a:rPr>
              <a:t> </a:t>
            </a:r>
            <a:r>
              <a:rPr lang="en-US" altLang="en-US" sz="2400" dirty="0" err="1">
                <a:latin typeface="Arain"/>
              </a:rPr>
              <a:t>phần</a:t>
            </a:r>
            <a:r>
              <a:rPr lang="en-US" altLang="en-US" sz="2400" dirty="0">
                <a:latin typeface="Arain"/>
              </a:rPr>
              <a:t> </a:t>
            </a:r>
            <a:r>
              <a:rPr lang="en-US" altLang="en-US" sz="2400" dirty="0" err="1">
                <a:latin typeface="Arain"/>
              </a:rPr>
              <a:t>phát</a:t>
            </a:r>
            <a:r>
              <a:rPr lang="en-US" altLang="en-US" sz="2400" dirty="0">
                <a:latin typeface="Arain"/>
              </a:rPr>
              <a:t> </a:t>
            </a:r>
            <a:r>
              <a:rPr lang="en-US" altLang="en-US" sz="2400" dirty="0" err="1">
                <a:latin typeface="Arain"/>
              </a:rPr>
              <a:t>triển</a:t>
            </a:r>
            <a:r>
              <a:rPr lang="en-US" altLang="en-US" sz="2400" dirty="0">
                <a:latin typeface="Arain"/>
              </a:rPr>
              <a:t> </a:t>
            </a:r>
            <a:r>
              <a:rPr lang="en-US" altLang="en-US" sz="2400" dirty="0" err="1">
                <a:latin typeface="Arain"/>
              </a:rPr>
              <a:t>toàn</a:t>
            </a:r>
            <a:r>
              <a:rPr lang="en-US" altLang="en-US" sz="2400" dirty="0">
                <a:latin typeface="Arain"/>
              </a:rPr>
              <a:t> </a:t>
            </a:r>
            <a:r>
              <a:rPr lang="en-US" altLang="en-US" sz="2400" dirty="0" err="1">
                <a:latin typeface="Arain"/>
              </a:rPr>
              <a:t>diện</a:t>
            </a:r>
            <a:r>
              <a:rPr lang="en-US" altLang="en-US" sz="2400" dirty="0">
                <a:latin typeface="Arain"/>
              </a:rPr>
              <a:t> </a:t>
            </a:r>
            <a:r>
              <a:rPr lang="en-US" altLang="en-US" sz="2400" dirty="0" err="1">
                <a:latin typeface="Arain"/>
              </a:rPr>
              <a:t>cho</a:t>
            </a:r>
            <a:r>
              <a:rPr lang="en-US" altLang="en-US" sz="2400" dirty="0">
                <a:latin typeface="Arain"/>
              </a:rPr>
              <a:t> </a:t>
            </a:r>
            <a:r>
              <a:rPr lang="en-US" altLang="en-US" sz="2400" dirty="0" err="1">
                <a:latin typeface="Arain"/>
              </a:rPr>
              <a:t>trẻ</a:t>
            </a:r>
            <a:r>
              <a:rPr lang="en-US" altLang="en-US" sz="2400" dirty="0">
                <a:latin typeface="Arain"/>
              </a:rPr>
              <a:t> </a:t>
            </a:r>
            <a:r>
              <a:rPr lang="en-US" altLang="en-US" sz="2400" dirty="0" err="1">
                <a:latin typeface="Arain"/>
              </a:rPr>
              <a:t>mầm</a:t>
            </a:r>
            <a:r>
              <a:rPr lang="en-US" altLang="en-US" sz="2400" dirty="0">
                <a:latin typeface="Arain"/>
              </a:rPr>
              <a:t> non. </a:t>
            </a:r>
            <a:endParaRPr lang="vi-VN" altLang="en-US" sz="2400" dirty="0">
              <a:latin typeface="Arain"/>
            </a:endParaRPr>
          </a:p>
          <a:p>
            <a:pPr marL="0" indent="0" algn="just" eaLnBrk="1" hangingPunct="1">
              <a:buNone/>
            </a:pPr>
            <a:endParaRPr lang="en-US" altLang="en-US" dirty="0">
              <a:latin typeface="Arain"/>
            </a:endParaRPr>
          </a:p>
        </p:txBody>
      </p:sp>
      <p:sp>
        <p:nvSpPr>
          <p:cNvPr id="4" name="Slide Number Placeholder 3"/>
          <p:cNvSpPr>
            <a:spLocks noGrp="1"/>
          </p:cNvSpPr>
          <p:nvPr>
            <p:ph type="sldNum" sz="quarter" idx="12"/>
          </p:nvPr>
        </p:nvSpPr>
        <p:spPr/>
        <p:txBody>
          <a:bodyPr/>
          <a:lstStyle/>
          <a:p>
            <a:pPr>
              <a:defRPr/>
            </a:pPr>
            <a:fld id="{7F2B2125-16A3-4CE8-8BD6-95931643D1BF}" type="slidenum">
              <a:rPr lang="en-US" altLang="en-US" smtClean="0"/>
              <a:pPr>
                <a:defRPr/>
              </a:pPr>
              <a:t>7</a:t>
            </a:fld>
            <a:endParaRPr lang="en-US" altLang="en-US"/>
          </a:p>
        </p:txBody>
      </p:sp>
    </p:spTree>
    <p:extLst>
      <p:ext uri="{BB962C8B-B14F-4D97-AF65-F5344CB8AC3E}">
        <p14:creationId xmlns:p14="http://schemas.microsoft.com/office/powerpoint/2010/main" val="19482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500"/>
                                        <p:tgtEl>
                                          <p:spTgt spid="100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wipe(left)">
                                      <p:cBhvr>
                                        <p:cTn id="12" dur="500"/>
                                        <p:tgtEl>
                                          <p:spTgt spid="100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NAM SAP NANG NUA THAN THEO GAY_16_18TH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NAM NANG CHAN VUONG GOC VOI THAN THEO GAY_13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7086600" y="838200"/>
            <a:ext cx="1752600" cy="1371600"/>
          </a:xfrm>
        </p:spPr>
        <p:txBody>
          <a:bodyPr>
            <a:noAutofit/>
          </a:bodyPr>
          <a:lstStyle/>
          <a:p>
            <a:pPr eaLnBrk="1" hangingPunct="1">
              <a:defRPr/>
            </a:pPr>
            <a:r>
              <a:rPr lang="en-US" sz="2000" b="1" dirty="0">
                <a:effectLst>
                  <a:outerShdw blurRad="38100" dist="38100" dir="2700000" algn="tl">
                    <a:srgbClr val="000000">
                      <a:alpha val="43137"/>
                    </a:srgbClr>
                  </a:outerShdw>
                </a:effectLst>
                <a:latin typeface="Arian"/>
              </a:rPr>
              <a:t>Bài tập với </a:t>
            </a:r>
            <a:r>
              <a:rPr lang="en-US" sz="2000" b="1" dirty="0" err="1">
                <a:effectLst>
                  <a:outerShdw blurRad="38100" dist="38100" dir="2700000" algn="tl">
                    <a:srgbClr val="000000">
                      <a:alpha val="43137"/>
                    </a:srgbClr>
                  </a:outerShdw>
                </a:effectLst>
                <a:latin typeface="Arian"/>
              </a:rPr>
              <a:t>bóng</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nhún</a:t>
            </a:r>
            <a:r>
              <a:rPr lang="en-US" sz="2000" b="1" dirty="0">
                <a:effectLst>
                  <a:outerShdw blurRad="38100" dist="38100" dir="2700000" algn="tl">
                    <a:srgbClr val="000000">
                      <a:alpha val="43137"/>
                    </a:srgbClr>
                  </a:outerShdw>
                </a:effectLst>
                <a:latin typeface="Arian"/>
              </a:rPr>
              <a:t> PT </a:t>
            </a:r>
            <a:r>
              <a:rPr lang="en-US" sz="2000" b="1" dirty="0" err="1">
                <a:effectLst>
                  <a:outerShdw blurRad="38100" dist="38100" dir="2700000" algn="tl">
                    <a:srgbClr val="000000">
                      <a:alpha val="43137"/>
                    </a:srgbClr>
                  </a:outerShdw>
                </a:effectLst>
                <a:latin typeface="Arian"/>
              </a:rPr>
              <a:t>cơ</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lưng</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bụng</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lườn</a:t>
            </a:r>
            <a:endParaRPr lang="en-US" sz="2000" b="1" dirty="0">
              <a:effectLst>
                <a:outerShdw blurRad="38100" dist="38100" dir="2700000" algn="tl">
                  <a:srgbClr val="000000">
                    <a:alpha val="43137"/>
                  </a:srgbClr>
                </a:outerShdw>
              </a:effectLst>
              <a:latin typeface="Arian"/>
            </a:endParaRPr>
          </a:p>
        </p:txBody>
      </p:sp>
      <p:pic>
        <p:nvPicPr>
          <p:cNvPr id="56323" name="Picture 2" descr="на животе"/>
          <p:cNvPicPr>
            <a:picLocks noChangeAspect="1" noChangeArrowheads="1"/>
          </p:cNvPicPr>
          <p:nvPr/>
        </p:nvPicPr>
        <p:blipFill>
          <a:blip r:embed="rId2"/>
          <a:srcRect/>
          <a:stretch>
            <a:fillRect/>
          </a:stretch>
        </p:blipFill>
        <p:spPr bwMode="auto">
          <a:xfrm>
            <a:off x="0" y="0"/>
            <a:ext cx="3276600" cy="3276600"/>
          </a:xfrm>
          <a:prstGeom prst="ellipse">
            <a:avLst/>
          </a:prstGeom>
          <a:ln>
            <a:noFill/>
          </a:ln>
          <a:effectLst>
            <a:softEdge rad="112500"/>
          </a:effectLst>
        </p:spPr>
      </p:pic>
      <p:pic>
        <p:nvPicPr>
          <p:cNvPr id="56324" name="Picture 6" descr="с опорой на стопы"/>
          <p:cNvPicPr>
            <a:picLocks noChangeAspect="1" noChangeArrowheads="1"/>
          </p:cNvPicPr>
          <p:nvPr/>
        </p:nvPicPr>
        <p:blipFill>
          <a:blip r:embed="rId3"/>
          <a:srcRect/>
          <a:stretch>
            <a:fillRect/>
          </a:stretch>
        </p:blipFill>
        <p:spPr bwMode="auto">
          <a:xfrm>
            <a:off x="3695700" y="457200"/>
            <a:ext cx="3276600" cy="3276600"/>
          </a:xfrm>
          <a:prstGeom prst="ellipse">
            <a:avLst/>
          </a:prstGeom>
          <a:ln>
            <a:noFill/>
          </a:ln>
          <a:effectLst>
            <a:softEdge rad="112500"/>
          </a:effectLst>
        </p:spPr>
      </p:pic>
      <p:pic>
        <p:nvPicPr>
          <p:cNvPr id="56325" name="Picture 8" descr="на животе, без поддержки руками"/>
          <p:cNvPicPr>
            <a:picLocks noChangeAspect="1" noChangeArrowheads="1"/>
          </p:cNvPicPr>
          <p:nvPr/>
        </p:nvPicPr>
        <p:blipFill>
          <a:blip r:embed="rId4"/>
          <a:srcRect/>
          <a:stretch>
            <a:fillRect/>
          </a:stretch>
        </p:blipFill>
        <p:spPr bwMode="auto">
          <a:xfrm>
            <a:off x="1371600" y="3276600"/>
            <a:ext cx="3276600" cy="3276600"/>
          </a:xfrm>
          <a:prstGeom prst="ellipse">
            <a:avLst/>
          </a:prstGeom>
          <a:ln>
            <a:noFill/>
          </a:ln>
          <a:effectLst>
            <a:softEdge rad="112500"/>
          </a:effectLst>
        </p:spPr>
      </p:pic>
      <p:pic>
        <p:nvPicPr>
          <p:cNvPr id="56326" name="Picture 10" descr="покачивание на спине"/>
          <p:cNvPicPr>
            <a:picLocks noChangeAspect="1" noChangeArrowheads="1"/>
          </p:cNvPicPr>
          <p:nvPr/>
        </p:nvPicPr>
        <p:blipFill>
          <a:blip r:embed="rId5"/>
          <a:srcRect/>
          <a:stretch>
            <a:fillRect/>
          </a:stretch>
        </p:blipFill>
        <p:spPr bwMode="auto">
          <a:xfrm>
            <a:off x="5867400" y="3581400"/>
            <a:ext cx="3276600" cy="3276600"/>
          </a:xfrm>
          <a:prstGeom prst="ellipse">
            <a:avLst/>
          </a:prstGeom>
          <a:ln>
            <a:noFill/>
          </a:ln>
          <a:effectLst>
            <a:softEdge rad="112500"/>
          </a:effectLst>
        </p:spPr>
      </p:pic>
    </p:spTree>
    <p:extLst>
      <p:ext uri="{BB962C8B-B14F-4D97-AF65-F5344CB8AC3E}">
        <p14:creationId xmlns:p14="http://schemas.microsoft.com/office/powerpoint/2010/main" val="4138508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2" descr="http://womanjournal.org/uploads/posts/2014-03/1394888573_kak-rebenka-nayshit-polzat-3.jpg"/>
          <p:cNvPicPr>
            <a:picLocks noChangeAspect="1" noChangeArrowheads="1"/>
          </p:cNvPicPr>
          <p:nvPr/>
        </p:nvPicPr>
        <p:blipFill>
          <a:blip r:embed="rId2"/>
          <a:srcRect/>
          <a:stretch>
            <a:fillRect/>
          </a:stretch>
        </p:blipFill>
        <p:spPr bwMode="auto">
          <a:xfrm>
            <a:off x="381000" y="533400"/>
            <a:ext cx="3714750" cy="3082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3971" name="AutoShape 2" descr="data:image/jpeg;base64,/9j/4AAQSkZJRgABAQAAAQABAAD/2wCEAAkGBxQTEhUUExQWFBUXFxgVFBgUFBUUFBQUFhQXFxUUFBUYHCggGBolGxQUITEhJSksLi4uFx8zODMsNygtLisBCgoKDg0OGxAQGywlICQsLCwsLCwsLCwsLCwsLCwsLCwsLCwsLCwsLCwsLCwsLCwsLCwsLCwsLCwsLCwsLCwsLP/AABEIAMIBAwMBIgACEQEDEQH/xAAcAAABBQEBAQAAAAAAAAAAAAADAAIEBQYBBwj/xAA/EAABAwIEAgcGAwYHAAMAAAABAAIRAyEEBTFBElEGImFxgZGhEzJSscHRQuHwBxQjYnKCFRYzQ5Ki8SRjwv/EABoBAAIDAQEAAAAAAAAAAAAAAAIDAQQFAAb/xAAvEQACAgEDAwQCAQEJAAAAAAAAAQIDERIhMQRBURMUImEycQUzIyQ0QkRSscHR/9oADAMBAAIRAxEAPwDFhr6TphzHDUEEeh2WnynPaRLQ9pDtNbErb1HA2cGzvYOsdGgkaR81Rt6IYbiLgHCTMcVvKFnSsi+TShS3uuC3w2N4QP4fiJV3gsdJ90jv/NUtHLWtENc+OXEYVhh6MWnsEpSkMdLM9+0Loc7ED2+EAFb8dOwFTm4E6P8AmvGsb7am91OoHMe0w5rhBBX0m2i4X4/MrJdPeiQx0Vabg3EUxw3ADarbENLhuLwe1WKrIrZor2VzxszxE13cz4ypmGq9V0lWWLwdSl7RtVjmOBgh4jQCYnUdyBI9g8ADW8ATaCL+ac7FxgWqpYy2VOKqSfAICnVK1uHhGszvtYqKd05MQ19jfZkRIInSQQutbdX1Z9mH+QfJOptljtNHbdhSPcfRb9ptnJWU2+l1HpUC8mI8VKmzu76IOEJE+Ca9k2ivFZaTJDsIQ0ExyUU0+srMvJHiFAqOhyCLbCnGKexbYEfwz4qHgmAm4nqnzhTMuPVPefko2C97wOnclR5kWLN4wANZYq1/eGezI4b8MTA15qrZo5S3sHANJ9dCjmk2siq245wBIsLck+pBcLeuv2TXCw8NE6oQS2J8QD6briRmjx2eK6D17RvEiQlxj2n3XabhxE7X2n0lT/4A/wDscZh1xreAL2T6DpLbAWKG5w63f8I5d6Nh2dYXmx5rnwTHdg6gl/ioWOq6NvEntGvJTv8Ac/uVTXN5JGp301RpcAPuKjWAmC4cogbd6j1NUak0Hnrtp6pmJHWP62RrGoCSekb7MxMW0ntXabRN/qus0T3MAjuUshLuFa0HeP12riPSAgWGg2SUHaT0vD5vxEunUyVZUszBXm1LGFplpVpRzbe8fJZ7rNaMsLB6Jh8xEq7wjw6CvL6GabgytJkmfXAKXpwGnkvarqprPBfwsEBg4ZOklxk338kHNsPXJb7IyyOtwwHE9+sRsFIzZhqUva07lom27dx3hRMlzgOsTdKk2nhjlHVHbt2CUmNFNxqNFgYJuZ8VU5vkLa+EqcTWioGuc1zWgcJA0tqNlqsdgaeIZw1ASNiCQR2ghAwGWvpMdSqO9tTNgXDrcB/A+NR2qY7PUBKacWu586VdQeYCYCvWOlP7MGu6+CcGEf7TyeA/0O1bvYyO5eXZll9WhUNOqx1N42cIntB0I7QtWu2M1sY065Qe5YgzTYf5Y9ApGH9w9x+RUXDn+EzsspOGf1Y1+aqSX/JqR3gn9FbRrgtg8oTsNS4SdxAgqvFlPwFfYnZW5r4mZXL5bk5/ueP1VdUpl1QNaJJdAG5JMAKdUqCCAZvMfrvVfiXFr5FiDIO4IMghBUMu5NXgsgqs4Wv4Aaj+Fo4puRN4HYhZh0fqYQsfUcwtcS3qkyLbggKNh85xFUguqmWEOaQGgh0a2CFWzOpWM1qpeWuAHERYTeAl8OQ3dxjngqBiB1rWhWPH/DF5H5HW6rC0cRta6LSLuGZ5x3aJ0lwJhndEgusPBOrEWg+iiGp1UqjzaQdO6VGCcgwev49ydTceM67xHW3QqZHHp4JurrA+A2lHgW33+yUMS6HWm/KP/FJp4gz8JjmD8lVtBg2OvLtUzCtM3GyiXAVe7HU8a7iuAblRa7JgxzPL5rjTe5jXZdFEkibW38kQGAdBsb6HS/PyTKzuse9PpNI2t3GEF2pUrnIEuMBmxA8J80bEUxaNCLeajA2RHE89gNVwS4C1GX98BJQiEkWANR6P036J/ubuOmSaLjADveYeRO41usuypC9k/aTQD8JUAu4Q4AGTY8vFeRNwj3fgdcj8J3VRvcu1SckJlQa6KXTxTgJa6CFEdgagMcDvIwiNy2sfwnxIHzKCWksRybfoh0t0ZU315I2eYU4eqKjL0nmWkbE3LT9Fh8PltYGYA/uC1nR/NxUY7D4j3Ta+oOzh2iyrzguxaqljc1uQ5mHtF5WjpPBsV5LQxb8JXNNxmLg7OadHBeg5VmIe0GUtbckW153RYYk8BHI6d/JQ886PUcdSNOs0THUeI46bviafpoVPzKkX0THvC7e8XCbljjHWsRqpWYy2K7WqG54ZnOR1MHNGqLteeFw0ewzwvH22MqBhxZe19OMqbiabXNZ7R1M7Wlp1AO8WKoMn6FB5BeG0h38TiO6YCY7d8BwxoWdjxlwgnvR8AJN+X1X0ll/QnL2iP3Wk+buc9ocTzMlcxX7PcG4H2TBRO3CA4eR+6vanKOyMyOlT+T2/R8812QCRtH0QS0uddpIOljZezZt0Nr0BxNIqM3LGQQOZb9pVI2kfiPgG/ZUpdVKp4lE0I9NG3eMtjC5Pg6nE/qOi0HhMaFBdllbid/BqESdGnmt4+ndnWdckHT4XHl2IjqA5u0+IpPvXqcsclj2i0qPg85bkuJn/AEX+UfVSBkuJLY9k4crtHgbrfsoDef8Ak77p/sW8vV33Uv8AkJeECv4+K7s8/b0dxPDHBH9zPuiP6N1zw9UWF5eL+q3L6YnRcDByHkgfXT+g/YwMKOi+I4p6g73fkiUujNaZcWb/AIiNfBbcsHILpCF9fZ9Eroa/sxLOizwCC5lzM8TvspVLo6QZ428t1qHlM4SQXWgO4O2eEO07io93awl0lUTJO6Lc6rf+J+6cejYt/Gi0dVp+61HHAPefRFgiJgkta6x+IA/VT7y3HIPs6c4wZQdHGRBqOPc0oQ6NMH43/wDD8lrKiG7Rcurt8kvpKvBmP8u0/iqeDfyTv8Ap/wD2nyH0WhXJ1Re6s8g+2rXYz3+X6Xw1PMJK9lJH7ifkj21fhEv2J+N3/X7JGl2u/wCR+iICkoywMICaQ7fMn6pnAOSMShKAkIBAxWHDuxw0I1CNKZVchzjcNIpM0xFQubx6ssDzHJaXo5mRECf/ABVWKYCy4mxKiuJpOgabHmE7OqJye7R6nhM9DmxKnMxLXALy/KcWRM73VzhM1I3SZJ5CUEzfim0iCqXH5XWbJovL268DtW/0O18D6KPhs37Vc4HHAqMgOEo7rcB0azwFzqdWWcXUcHSCx5Ftdje6u+jYc19UEyGht5kGRY+Sh43K21zTc08Lw7UAGRrDuwaqywOC9iHib1AO4FtoHhdX6JSePoz79O+OX2LtpBErFdMejhJNekP62tG3xAc+a2dFsABPKs2VK2GmRUqtdU9UTw6qbs/r/wDyR9UV5Wk6ddHxRIrU/cdUHEPgcTt2GfBZiosG6p1y0s9FRbG2OqI6dE6UKU8pI8a43XeSa5LkuOHOTSUnlJQcNeoOHxMlzObi7ujq/X0Ut+qr8AOs48res/ZNr4YE+xJqu/hnx+cLuFxRe0THV/hjuaYQq5imfE/9k/AMho7SXed1P+RgveSC1CmOSqLjkKCYwprtF0hNcUaAYIlJNJSTASypukA8xK6lwcJc34XOb4AmPSFzdPa3KqeVkY5MKI9CcoCFKZUbKeU0oWGiJVkDSYkeBRHUuNonWIuEYJ8/JQ32Cxvkp3tcw3HipOGrKdWpgyDp+aq6lIsMHTY80alq/ZK2ZaUsXCuMvzKN1lW1EaliYQuIw9S6LZoKmKaydKbiO0y0fIrZ4mwnkvGeiuM/+XTkxLXN9JHqF6hiMYRSbJkkSD4wFe6Z4raMnra/7VNFxRdN5lElZ/A5lJgK/pmys1yyihZW4szX7QnuGEIa0u4n05IE8IDw7iPlHivOKjTEwYmJi0969tIVL0io030HUrCYiALEGZVTrOnU/m3wi70fVemtCXLPKd05yv8A/LO/tP8Ar+acejXN58lj6GbXrQ8mcckVpD0XB/3D5IVXotU/C9p7wR913pyI9aHkoHrjlcv6N1v5T4n7KBisuqsdwlt4kXsfFC4tchxnGWyZX16rWAucQ0DcmFSjPacngaTO5hoPmh9IctqAg1XXOg1a0fyjmqihhh2f3DiP2CvU0VuOW8la22xSwkaOnX422e1uu3FMplPMXNMFvEBu0R6KqpQx1qg7tFb4StxW4hHcPmj9OC5QLnLsyRTrtdp+aI8rr8pJEscOLYqFhsQXS11nNs7v7Eu2jStUeAq7tTw+SUCmVCuoVVySkNYwBJJq4mkGgzyhwYl4vBDXX3McJ9WeqhlXnTanFam6Dfibpa/C8X7+NURVm6OJmd08s1o45BciuKE9KLByUlwrgKhhIRKe0phKTSlsMKT+vAJtVgcIIlLb9doXUISK+tg3N06w9R4KOHK6CVVrT7wB+fmjVnkndcELKq/DWpu5Pb8wvRc9zICGA6NbPjf6rDilSFwySL3O4/8AFY4eqahLzck3nbsT4TwmkVbvlJNou8uxx4h9F6DlWJ4mXN+S85weHJNjbeB9U7M+kpoD2dIwT7x1cB2cinQu0bsrWU+r8YnoeNzEA8DTfc8vzVHmGIvqstlmcWuVLxGPB3VTqLpWclmnpI1suGVkVrlQUcaL3RmZjCrpjpVeC/povEqnD40HdFGKBOqNSSEOp5LCRKjZ9gOOlxt95nWHa0e8PL5JjMQpmFxQmEaxLZgNSg1JdjzXpDhvatB3+iydTBls2hvM6r0vpdlnsjxNH8N2n8rj+HuWNxmJptMOhx34p4RtoPqhhqr+JpR02x1ozFevS0a1xO+gCJgMY0H3bq8xdOlXpVGlrGPpt4mOYOGSCOo4CxkeoWMBgq/UlZEz79VUtzfZbm4AuB9lX13zXLho4X5Kiwlb4SfBXtFnoB6orIqNTF1z1WrBIlBqFFQHG6zUjSZ1cTSV1ECb/pzQmmH36pB8JvbuJWUlb/P6HHRe3sPyheeUj1R3K91CxIy+kezR1McnFMcq5bGpQuLgKhho6VxIJspYaCgpxKE1yeDZA0Eh4K68poXShGIc1Hw9XhPYdVGBunKE8M5xUlhk3M8/rhoFEimwAg8LRxmdy5Z5isnvAFzCra9RgMtPhFvApsZSlyLxCvgl4fEFu6nU8XO6p6dUFSGFDL7G5zuiyNcjdL9+PNQg5MeVGwJYszQjdPo544FVEobiuwmEbCl0jEDmbLR4CrxAELyrDv648wt30fxegXPZoCUcxZr6+HbXoupu/EIHYdiO4rxzFZa4PJdJPu30t2L2XDm0ryjE4zie47FxPmSrc/xTK3TZTkuxSYuw4QI5gCJ7SqOth+stnjaTCwndUuGwEu7EyqWki5axuUZeGw+obbW5KymZPMz4bJuPcXlrAIY03PONu5PcUPU25SjkjpqsNyZwlBOpRXFAJVRFtiSXZSRkHr1cS0jmF5tVZwve3k4x3EyPmvRqdUOaHC4IBHcRIWF6QUuHEH+YT4gx9QtHqVtkxellieCvKaV0lMcVSNEY4pB6a4pjtVAaCtKaVxpSJQBo6Cn7IafKFoIe0pxTGIeIxHD37BDht4RLkorLCPeBcnZRK2OJs23buo7i555nYK5y7InOu63qinoqWZclN3ztemvgo3tJ5krn7k93Yt3hcgpjWT4qwp5NS+H1KqS/kUvxQa6b/czzX/Cjzuiso1W/inv+69LGT0vgHquOyOkfwD1QP+QzyixCMIcHnHt3jVvkmnFc2nyXoFbo9S+EjuJVdiOjTfwkjvEro9dV3Q9NPgxwxre7vsm1MYzdw81oK3R9zdW8Q7LqNV6OU6g6vVcrdd1MmV7pyitijw2YMLwASbxpA9VsMmrw4LL1+jFSmQRsZnayusI6Cm3qGzgB0tsp6lLk9Ry5wLe8LyjGUywvbo4EtncXheidHsTLQCsh01wfs8S7k/hePEifUHzRuTdaaBhHFjTKQUYOpI9fEp7WxonOTCVW1yZa0RQxcK5K44qTmceUEp9QocpkQWPASXA5dU4BNl+znMva4GmCZdTmk7+09X/qW+SF0xp3a/lr2Df6LJfsnzXgrVKB0qgPb/WwXHi0/wDVbPO8ZL2tZB4SfaT7pBBBaY1N1s3JNbmBW2pJoyX78z4gmnFs+IJz8oHbOlkP/CBzPkFnuETSVgnYhvxBcNdvxDzThks7nyCQyWdye4BC4LyGrTgxDfiHmkcQ34h5rhyM7ujwXXZA7ZwPhH1UenHyT630IV2/EPMJzMS34h5hcGRGYLvT80LE5TwAku07PzQuEfIXrBXYoAWgnaF3CYBzzLtUsswPFc2Gy0mCpgILZqmJSc5dTPC4A4PLA2APeOhMwSNpV5h2QhsdMWFtP14lSqSwr7nM1qao1RwiRTCkNCAwKRSVdIiYdrEQMXGIzUxIrSbBmkg1MLKntanezRenkBWtFBWoQqDNcM5h9oz+4fVbmrh5VZi8DyCiKlXLKLMLozWJFFlmObUEGJVBjm8FRw5OPkbj5o2d5eaTpbIB07DyVPWxZcQHG8RO9tFq1yU45RNdPpzbXDNbkuLPDLdQj9L6PtMM2sR1qREjmwkT5GD5rIYDFupumbLa4OsK1F7HaOYQfEK7UsrSBb8XqMA7MW8j5BDOYjkfRXNTIGCxaZBvfs2TaeRsi4E9p+XNL0wQXqspDmA5H0TXY/8Al9VePyamL8IITnZXTuQ0dyPEPAPqMzzsf/L6/kmHGH4fVaB2Ws+EHY7Qk7LG6ho9PVGtPgB2Mz5xh+H1SV2MC3do/wCKSP4A+pI8+y/FmlUZUaSC1wMixjf0lesU3t4QW6G885EyvHV6R0SxxqYZg1LOpHYNJ8CFoXxyjKolh4LZ1S/Vnyskd7jt71zeN94SDo5G/NZ5dCBw0ibLo7fVOpuPIHwv3pEzf8/IKGEO4gBeB8MarhpkmTysmsffSedkXiB1BuhJ7jgABf7qhzOp7SoGfhZd3aTePI+pV1WqBrXE6C/af1ZZQ1iDG5lzj2kplUVvJ9hHU2NJRXcu8OZMD/xWlBsKty2nAVnSWJ1VjnJmh0tSrh9kyipdMKPQYpLSs+RZJTCjsKh03J9VpcxzQS0lpAI1BIsR3KFyBJEx9PijrOEGeqYnsPZZS2FV+GkNaCeIgAE6SQLmO1S6bk1eCvKJPpBTW4eyr6D1a0cTaFapjB/k8FG7UuCI9kIbqYKPVeEwKYxTOTeCsx+UtqNIIkFed9I+i9SlLgOJuzhqO8L16lRlCxOH5hWI0yr+UR1fVyi8HhVB82PvD9StX0YxF4Kuc/6HU6sup/w6mojQntCyNFr6FbgrNLDuRcOHxNO/0VmmxZLUpK2O3JoMewNeRsI11IixlQ6rhtfkrrEtbVYC25i179yonAA6EdiOyOHkCLyhvHppO82jx3Sa6LEfVddrPPsTXGf16wl5JOOp7gfrtQ3DsE/NEeZm/pyQnOJvY96YmBgQoeCS4avYB36pKcvwQeQrSdC8w9nUcw6PEj+oflPkFm06nUIIIsRoRstuUdSwY0JaXk9QbjJsJA3J1RaT/Ha991kMqzjjIa+ztuTo+qtG4o81nzraZoQmmaF1eNIGyTHTqVSU8Za6ktxY5lV2mPWC5Y8Aa+sojK0aXsqZuMGpPhyRmYsGLeqDdchLB3O8UBTAnU91hdZ7Kzxu4juUTpbi7tb+rpZEE+z49PnyUWtXU48Gnw7bBWNBsKDROilB6wJLJtomB6cw3mSojXo7XKtJBE2m5Ha5QmuR2uQYBZMY5SGOUCm9SWPRIXInMejsqKCx6K16bFiJRJoejUioLXo9KorVT3EThsXmFZaUSrTBCj4GvIhHq1gF6Sr03V9GbJNSKbFU4VJnGWMrs4X6/hcPeaeYP6lXmMqyf1zVdWKwrUozekvwbwjA5bjH0hVpu/1KRJ7HNbrA5Ft1NJ4r87jxg/Vc6TYaK7KzbW4X/wA0aT6hd4SdD2+HJXHFutPyMqvU213XIPSRPggEDU38JhGrWI1PcEnQBcT80Ki0hrkmBmeffEJnszEhEcQdRbYrpeeyF2nB2ckctI380k51K6SLbydk8eK4kkAtwwxzXHbXZaHB5m0iHuAcNZsD3LPTHf8AJNQTgpIOE3B7GsGY0h+NvgZXaOPY4w1wJ8j6rJpSlPp4scuql4NwisqkBZzIcY6S0mWxadjtdXIO+6q2V6XhlyuzUsorM9rl1QTsB8lcZE/QrP5t/qE93yVxkz7BF1EV6CSKdb/vLbNfSeih6r6L7KRTevPzib0SaxykU3KDTcjseq8ohZJ7XIgcojXIgeltAk1j0ZtRQWPTw9SkAyzY9GY9V9N6kNemJC2TWvRGvUIVE4VE2OwplrRxEItXFkqpbVTzVVuN0ksZEuCzkkVaqjVHphqIT3pecnYKjpJ7k8jKrqN2Az4HRTekD+oVW4KrFMEzG8fJaUE306/ZUpljqZfokRysNL694QHOAPWHZ+YT2u1HzXS07juj80pGkCey1iL6bgpcAtGvZoe9Ig6g27gukwL3jfRFgFsZJ5D1SQHNHxepSR6CNR5CnPSSWyYw1JJJccJdCSS44u8mFlcRZcSWfd+Ro0fgU+b6+CnZNoF1JHb/AESr/qDS0dFIYkksCZ6BcEliM1JJV5EsOxFakklMFj2ojDdJJSiCTTKI0pJIkJYVqIEkk1cAM61POiSSNC2NcmOSSUxIZRZ97pUDLj1f12pJLXr/AKC/Zn0f4l/okMufAJ7yuJJJpEamLuUZ517/AKJJInwCuSO/UrqSScCf/9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Arial" charset="0"/>
            </a:endParaRPr>
          </a:p>
        </p:txBody>
      </p:sp>
      <p:sp>
        <p:nvSpPr>
          <p:cNvPr id="83972" name="AutoShape 4" descr="data:image/jpeg;base64,/9j/4AAQSkZJRgABAQAAAQABAAD/2wCEAAkGBxQTEhUUExQWFBUXFxgVFBgUFBUUFBQUFhQXFxUUFBUYHCggGBolGxQUITEhJSksLi4uFx8zODMsNygtLisBCgoKDg0OGxAQGywlICQsLCwsLCwsLCwsLCwsLCwsLCwsLCwsLCwsLCwsLCwsLCwsLCwsLCwsLCwsLCwsLCwsLP/AABEIAMIBAwMBIgACEQEDEQH/xAAcAAABBQEBAQAAAAAAAAAAAAADAAIEBQYBBwj/xAA/EAABAwIEAgcGAwYHAAMAAAABAAIRAyEEBTFBElEGImFxgZGhEzJSscHRQuHwBxQjYnKCFRYzQ5Ki8SRjwv/EABoBAAIDAQEAAAAAAAAAAAAAAAIDAQQFAAb/xAAvEQACAgEDAwQCAQEJAAAAAAAAAQIDERIhMQRBURMUImEycQUzIyQ0QkRSscHR/9oADAMBAAIRAxEAPwDFhr6TphzHDUEEeh2WnynPaRLQ9pDtNbErb1HA2cGzvYOsdGgkaR81Rt6IYbiLgHCTMcVvKFnSsi+TShS3uuC3w2N4QP4fiJV3gsdJ90jv/NUtHLWtENc+OXEYVhh6MWnsEpSkMdLM9+0Loc7ED2+EAFb8dOwFTm4E6P8AmvGsb7am91OoHMe0w5rhBBX0m2i4X4/MrJdPeiQx0Vabg3EUxw3ADarbENLhuLwe1WKrIrZor2VzxszxE13cz4ypmGq9V0lWWLwdSl7RtVjmOBgh4jQCYnUdyBI9g8ADW8ATaCL+ac7FxgWqpYy2VOKqSfAICnVK1uHhGszvtYqKd05MQ19jfZkRIInSQQutbdX1Z9mH+QfJOptljtNHbdhSPcfRb9ptnJWU2+l1HpUC8mI8VKmzu76IOEJE+Ca9k2ivFZaTJDsIQ0ExyUU0+srMvJHiFAqOhyCLbCnGKexbYEfwz4qHgmAm4nqnzhTMuPVPefko2C97wOnclR5kWLN4wANZYq1/eGezI4b8MTA15qrZo5S3sHANJ9dCjmk2siq245wBIsLck+pBcLeuv2TXCw8NE6oQS2J8QD6briRmjx2eK6D17RvEiQlxj2n3XabhxE7X2n0lT/4A/wDscZh1xreAL2T6DpLbAWKG5w63f8I5d6Nh2dYXmx5rnwTHdg6gl/ioWOq6NvEntGvJTv8Ac/uVTXN5JGp301RpcAPuKjWAmC4cogbd6j1NUak0Hnrtp6pmJHWP62RrGoCSekb7MxMW0ntXabRN/qus0T3MAjuUshLuFa0HeP12riPSAgWGg2SUHaT0vD5vxEunUyVZUszBXm1LGFplpVpRzbe8fJZ7rNaMsLB6Jh8xEq7wjw6CvL6GabgytJkmfXAKXpwGnkvarqprPBfwsEBg4ZOklxk338kHNsPXJb7IyyOtwwHE9+sRsFIzZhqUva07lom27dx3hRMlzgOsTdKk2nhjlHVHbt2CUmNFNxqNFgYJuZ8VU5vkLa+EqcTWioGuc1zWgcJA0tqNlqsdgaeIZw1ASNiCQR2ghAwGWvpMdSqO9tTNgXDrcB/A+NR2qY7PUBKacWu586VdQeYCYCvWOlP7MGu6+CcGEf7TyeA/0O1bvYyO5eXZll9WhUNOqx1N42cIntB0I7QtWu2M1sY065Qe5YgzTYf5Y9ApGH9w9x+RUXDn+EzsspOGf1Y1+aqSX/JqR3gn9FbRrgtg8oTsNS4SdxAgqvFlPwFfYnZW5r4mZXL5bk5/ueP1VdUpl1QNaJJdAG5JMAKdUqCCAZvMfrvVfiXFr5FiDIO4IMghBUMu5NXgsgqs4Wv4Aaj+Fo4puRN4HYhZh0fqYQsfUcwtcS3qkyLbggKNh85xFUguqmWEOaQGgh0a2CFWzOpWM1qpeWuAHERYTeAl8OQ3dxjngqBiB1rWhWPH/DF5H5HW6rC0cRta6LSLuGZ5x3aJ0lwJhndEgusPBOrEWg+iiGp1UqjzaQdO6VGCcgwev49ydTceM67xHW3QqZHHp4JurrA+A2lHgW33+yUMS6HWm/KP/FJp4gz8JjmD8lVtBg2OvLtUzCtM3GyiXAVe7HU8a7iuAblRa7JgxzPL5rjTe5jXZdFEkibW38kQGAdBsb6HS/PyTKzuse9PpNI2t3GEF2pUrnIEuMBmxA8J80bEUxaNCLeajA2RHE89gNVwS4C1GX98BJQiEkWANR6P036J/ubuOmSaLjADveYeRO41usuypC9k/aTQD8JUAu4Q4AGTY8vFeRNwj3fgdcj8J3VRvcu1SckJlQa6KXTxTgJa6CFEdgagMcDvIwiNy2sfwnxIHzKCWksRybfoh0t0ZU315I2eYU4eqKjL0nmWkbE3LT9Fh8PltYGYA/uC1nR/NxUY7D4j3Ta+oOzh2iyrzguxaqljc1uQ5mHtF5WjpPBsV5LQxb8JXNNxmLg7OadHBeg5VmIe0GUtbckW153RYYk8BHI6d/JQ886PUcdSNOs0THUeI46bviafpoVPzKkX0THvC7e8XCbljjHWsRqpWYy2K7WqG54ZnOR1MHNGqLteeFw0ewzwvH22MqBhxZe19OMqbiabXNZ7R1M7Wlp1AO8WKoMn6FB5BeG0h38TiO6YCY7d8BwxoWdjxlwgnvR8AJN+X1X0ll/QnL2iP3Wk+buc9ocTzMlcxX7PcG4H2TBRO3CA4eR+6vanKOyMyOlT+T2/R8812QCRtH0QS0uddpIOljZezZt0Nr0BxNIqM3LGQQOZb9pVI2kfiPgG/ZUpdVKp4lE0I9NG3eMtjC5Pg6nE/qOi0HhMaFBdllbid/BqESdGnmt4+ndnWdckHT4XHl2IjqA5u0+IpPvXqcsclj2i0qPg85bkuJn/AEX+UfVSBkuJLY9k4crtHgbrfsoDef8Ak77p/sW8vV33Uv8AkJeECv4+K7s8/b0dxPDHBH9zPuiP6N1zw9UWF5eL+q3L6YnRcDByHkgfXT+g/YwMKOi+I4p6g73fkiUujNaZcWb/AIiNfBbcsHILpCF9fZ9Eroa/sxLOizwCC5lzM8TvspVLo6QZ428t1qHlM4SQXWgO4O2eEO07io93awl0lUTJO6Lc6rf+J+6cejYt/Gi0dVp+61HHAPefRFgiJgkta6x+IA/VT7y3HIPs6c4wZQdHGRBqOPc0oQ6NMH43/wDD8lrKiG7Rcurt8kvpKvBmP8u0/iqeDfyTv8Ap/wD2nyH0WhXJ1Re6s8g+2rXYz3+X6Xw1PMJK9lJH7ifkj21fhEv2J+N3/X7JGl2u/wCR+iICkoywMICaQ7fMn6pnAOSMShKAkIBAxWHDuxw0I1CNKZVchzjcNIpM0xFQubx6ssDzHJaXo5mRECf/ABVWKYCy4mxKiuJpOgabHmE7OqJye7R6nhM9DmxKnMxLXALy/KcWRM73VzhM1I3SZJ5CUEzfim0iCqXH5XWbJovL268DtW/0O18D6KPhs37Vc4HHAqMgOEo7rcB0azwFzqdWWcXUcHSCx5Ftdje6u+jYc19UEyGht5kGRY+Sh43K21zTc08Lw7UAGRrDuwaqywOC9iHib1AO4FtoHhdX6JSePoz79O+OX2LtpBErFdMejhJNekP62tG3xAc+a2dFsABPKs2VK2GmRUqtdU9UTw6qbs/r/wDyR9UV5Wk6ddHxRIrU/cdUHEPgcTt2GfBZiosG6p1y0s9FRbG2OqI6dE6UKU8pI8a43XeSa5LkuOHOTSUnlJQcNeoOHxMlzObi7ujq/X0Ut+qr8AOs48res/ZNr4YE+xJqu/hnx+cLuFxRe0THV/hjuaYQq5imfE/9k/AMho7SXed1P+RgveSC1CmOSqLjkKCYwprtF0hNcUaAYIlJNJSTASypukA8xK6lwcJc34XOb4AmPSFzdPa3KqeVkY5MKI9CcoCFKZUbKeU0oWGiJVkDSYkeBRHUuNonWIuEYJ8/JQ32Cxvkp3tcw3HipOGrKdWpgyDp+aq6lIsMHTY80alq/ZK2ZaUsXCuMvzKN1lW1EaliYQuIw9S6LZoKmKaydKbiO0y0fIrZ4mwnkvGeiuM/+XTkxLXN9JHqF6hiMYRSbJkkSD4wFe6Z4raMnra/7VNFxRdN5lElZ/A5lJgK/pmys1yyihZW4szX7QnuGEIa0u4n05IE8IDw7iPlHivOKjTEwYmJi0969tIVL0io030HUrCYiALEGZVTrOnU/m3wi70fVemtCXLPKd05yv8A/LO/tP8Ar+acejXN58lj6GbXrQ8mcckVpD0XB/3D5IVXotU/C9p7wR913pyI9aHkoHrjlcv6N1v5T4n7KBisuqsdwlt4kXsfFC4tchxnGWyZX16rWAucQ0DcmFSjPacngaTO5hoPmh9IctqAg1XXOg1a0fyjmqihhh2f3DiP2CvU0VuOW8la22xSwkaOnX422e1uu3FMplPMXNMFvEBu0R6KqpQx1qg7tFb4StxW4hHcPmj9OC5QLnLsyRTrtdp+aI8rr8pJEscOLYqFhsQXS11nNs7v7Eu2jStUeAq7tTw+SUCmVCuoVVySkNYwBJJq4mkGgzyhwYl4vBDXX3McJ9WeqhlXnTanFam6Dfibpa/C8X7+NURVm6OJmd08s1o45BciuKE9KLByUlwrgKhhIRKe0phKTSlsMKT+vAJtVgcIIlLb9doXUISK+tg3N06w9R4KOHK6CVVrT7wB+fmjVnkndcELKq/DWpu5Pb8wvRc9zICGA6NbPjf6rDilSFwySL3O4/8AFY4eqahLzck3nbsT4TwmkVbvlJNou8uxx4h9F6DlWJ4mXN+S85weHJNjbeB9U7M+kpoD2dIwT7x1cB2cinQu0bsrWU+r8YnoeNzEA8DTfc8vzVHmGIvqstlmcWuVLxGPB3VTqLpWclmnpI1suGVkVrlQUcaL3RmZjCrpjpVeC/povEqnD40HdFGKBOqNSSEOp5LCRKjZ9gOOlxt95nWHa0e8PL5JjMQpmFxQmEaxLZgNSg1JdjzXpDhvatB3+iydTBls2hvM6r0vpdlnsjxNH8N2n8rj+HuWNxmJptMOhx34p4RtoPqhhqr+JpR02x1ozFevS0a1xO+gCJgMY0H3bq8xdOlXpVGlrGPpt4mOYOGSCOo4CxkeoWMBgq/UlZEz79VUtzfZbm4AuB9lX13zXLho4X5Kiwlb4SfBXtFnoB6orIqNTF1z1WrBIlBqFFQHG6zUjSZ1cTSV1ECb/pzQmmH36pB8JvbuJWUlb/P6HHRe3sPyheeUj1R3K91CxIy+kezR1McnFMcq5bGpQuLgKhho6VxIJspYaCgpxKE1yeDZA0Eh4K68poXShGIc1Hw9XhPYdVGBunKE8M5xUlhk3M8/rhoFEimwAg8LRxmdy5Z5isnvAFzCra9RgMtPhFvApsZSlyLxCvgl4fEFu6nU8XO6p6dUFSGFDL7G5zuiyNcjdL9+PNQg5MeVGwJYszQjdPo544FVEobiuwmEbCl0jEDmbLR4CrxAELyrDv648wt30fxegXPZoCUcxZr6+HbXoupu/EIHYdiO4rxzFZa4PJdJPu30t2L2XDm0ryjE4zie47FxPmSrc/xTK3TZTkuxSYuw4QI5gCJ7SqOth+stnjaTCwndUuGwEu7EyqWki5axuUZeGw+obbW5KymZPMz4bJuPcXlrAIY03PONu5PcUPU25SjkjpqsNyZwlBOpRXFAJVRFtiSXZSRkHr1cS0jmF5tVZwve3k4x3EyPmvRqdUOaHC4IBHcRIWF6QUuHEH+YT4gx9QtHqVtkxellieCvKaV0lMcVSNEY4pB6a4pjtVAaCtKaVxpSJQBo6Cn7IafKFoIe0pxTGIeIxHD37BDht4RLkorLCPeBcnZRK2OJs23buo7i555nYK5y7InOu63qinoqWZclN3ztemvgo3tJ5krn7k93Yt3hcgpjWT4qwp5NS+H1KqS/kUvxQa6b/czzX/Cjzuiso1W/inv+69LGT0vgHquOyOkfwD1QP+QzyixCMIcHnHt3jVvkmnFc2nyXoFbo9S+EjuJVdiOjTfwkjvEro9dV3Q9NPgxwxre7vsm1MYzdw81oK3R9zdW8Q7LqNV6OU6g6vVcrdd1MmV7pyitijw2YMLwASbxpA9VsMmrw4LL1+jFSmQRsZnayusI6Cm3qGzgB0tsp6lLk9Ry5wLe8LyjGUywvbo4EtncXheidHsTLQCsh01wfs8S7k/hePEifUHzRuTdaaBhHFjTKQUYOpI9fEp7WxonOTCVW1yZa0RQxcK5K44qTmceUEp9QocpkQWPASXA5dU4BNl+znMva4GmCZdTmk7+09X/qW+SF0xp3a/lr2Df6LJfsnzXgrVKB0qgPb/WwXHi0/wDVbPO8ZL2tZB4SfaT7pBBBaY1N1s3JNbmBW2pJoyX78z4gmnFs+IJz8oHbOlkP/CBzPkFnuETSVgnYhvxBcNdvxDzThks7nyCQyWdye4BC4LyGrTgxDfiHmkcQ34h5rhyM7ujwXXZA7ZwPhH1UenHyT630IV2/EPMJzMS34h5hcGRGYLvT80LE5TwAku07PzQuEfIXrBXYoAWgnaF3CYBzzLtUsswPFc2Gy0mCpgILZqmJSc5dTPC4A4PLA2APeOhMwSNpV5h2QhsdMWFtP14lSqSwr7nM1qao1RwiRTCkNCAwKRSVdIiYdrEQMXGIzUxIrSbBmkg1MLKntanezRenkBWtFBWoQqDNcM5h9oz+4fVbmrh5VZi8DyCiKlXLKLMLozWJFFlmObUEGJVBjm8FRw5OPkbj5o2d5eaTpbIB07DyVPWxZcQHG8RO9tFq1yU45RNdPpzbXDNbkuLPDLdQj9L6PtMM2sR1qREjmwkT5GD5rIYDFupumbLa4OsK1F7HaOYQfEK7UsrSBb8XqMA7MW8j5BDOYjkfRXNTIGCxaZBvfs2TaeRsi4E9p+XNL0wQXqspDmA5H0TXY/8Al9VePyamL8IITnZXTuQ0dyPEPAPqMzzsf/L6/kmHGH4fVaB2Ws+EHY7Qk7LG6ho9PVGtPgB2Mz5xh+H1SV2MC3do/wCKSP4A+pI8+y/FmlUZUaSC1wMixjf0lesU3t4QW6G885EyvHV6R0SxxqYZg1LOpHYNJ8CFoXxyjKolh4LZ1S/Vnyskd7jt71zeN94SDo5G/NZ5dCBw0ibLo7fVOpuPIHwv3pEzf8/IKGEO4gBeB8MarhpkmTysmsffSedkXiB1BuhJ7jgABf7qhzOp7SoGfhZd3aTePI+pV1WqBrXE6C/af1ZZQ1iDG5lzj2kplUVvJ9hHU2NJRXcu8OZMD/xWlBsKty2nAVnSWJ1VjnJmh0tSrh9kyipdMKPQYpLSs+RZJTCjsKh03J9VpcxzQS0lpAI1BIsR3KFyBJEx9PijrOEGeqYnsPZZS2FV+GkNaCeIgAE6SQLmO1S6bk1eCvKJPpBTW4eyr6D1a0cTaFapjB/k8FG7UuCI9kIbqYKPVeEwKYxTOTeCsx+UtqNIIkFed9I+i9SlLgOJuzhqO8L16lRlCxOH5hWI0yr+UR1fVyi8HhVB82PvD9StX0YxF4Kuc/6HU6sup/w6mojQntCyNFr6FbgrNLDuRcOHxNO/0VmmxZLUpK2O3JoMewNeRsI11IixlQ6rhtfkrrEtbVYC25i179yonAA6EdiOyOHkCLyhvHppO82jx3Sa6LEfVddrPPsTXGf16wl5JOOp7gfrtQ3DsE/NEeZm/pyQnOJvY96YmBgQoeCS4avYB36pKcvwQeQrSdC8w9nUcw6PEj+oflPkFm06nUIIIsRoRstuUdSwY0JaXk9QbjJsJA3J1RaT/Ha991kMqzjjIa+ztuTo+qtG4o81nzraZoQmmaF1eNIGyTHTqVSU8Za6ktxY5lV2mPWC5Y8Aa+sojK0aXsqZuMGpPhyRmYsGLeqDdchLB3O8UBTAnU91hdZ7Kzxu4juUTpbi7tb+rpZEE+z49PnyUWtXU48Gnw7bBWNBsKDROilB6wJLJtomB6cw3mSojXo7XKtJBE2m5Ha5QmuR2uQYBZMY5SGOUCm9SWPRIXInMejsqKCx6K16bFiJRJoejUioLXo9KorVT3EThsXmFZaUSrTBCj4GvIhHq1gF6Sr03V9GbJNSKbFU4VJnGWMrs4X6/hcPeaeYP6lXmMqyf1zVdWKwrUozekvwbwjA5bjH0hVpu/1KRJ7HNbrA5Ft1NJ4r87jxg/Vc6TYaK7KzbW4X/wA0aT6hd4SdD2+HJXHFutPyMqvU213XIPSRPggEDU38JhGrWI1PcEnQBcT80Ki0hrkmBmeffEJnszEhEcQdRbYrpeeyF2nB2ckctI380k51K6SLbydk8eK4kkAtwwxzXHbXZaHB5m0iHuAcNZsD3LPTHf8AJNQTgpIOE3B7GsGY0h+NvgZXaOPY4w1wJ8j6rJpSlPp4scuql4NwisqkBZzIcY6S0mWxadjtdXIO+6q2V6XhlyuzUsorM9rl1QTsB8lcZE/QrP5t/qE93yVxkz7BF1EV6CSKdb/vLbNfSeih6r6L7KRTevPzib0SaxykU3KDTcjseq8ohZJ7XIgcojXIgeltAk1j0ZtRQWPTw9SkAyzY9GY9V9N6kNemJC2TWvRGvUIVE4VE2OwplrRxEItXFkqpbVTzVVuN0ksZEuCzkkVaqjVHphqIT3pecnYKjpJ7k8jKrqN2Az4HRTekD+oVW4KrFMEzG8fJaUE306/ZUpljqZfokRysNL694QHOAPWHZ+YT2u1HzXS07juj80pGkCey1iL6bgpcAtGvZoe9Ig6g27gukwL3jfRFgFsZJ5D1SQHNHxepSR6CNR5CnPSSWyYw1JJJccJdCSS44u8mFlcRZcSWfd+Ro0fgU+b6+CnZNoF1JHb/AESr/qDS0dFIYkksCZ6BcEliM1JJV5EsOxFakklMFj2ojDdJJSiCTTKI0pJIkJYVqIEkk1cAM61POiSSNC2NcmOSSUxIZRZ97pUDLj1f12pJLXr/AKC/Zn0f4l/okMufAJ7yuJJJpEamLuUZ517/AKJJInwCuSO/UrqSScCf/9k="/>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Arial" charset="0"/>
            </a:endParaRPr>
          </a:p>
        </p:txBody>
      </p:sp>
      <p:pic>
        <p:nvPicPr>
          <p:cNvPr id="57350" name="Picture 5"/>
          <p:cNvPicPr>
            <a:picLocks noChangeAspect="1" noChangeArrowheads="1"/>
          </p:cNvPicPr>
          <p:nvPr/>
        </p:nvPicPr>
        <p:blipFill>
          <a:blip r:embed="rId3"/>
          <a:srcRect/>
          <a:stretch>
            <a:fillRect/>
          </a:stretch>
        </p:blipFill>
        <p:spPr bwMode="auto">
          <a:xfrm>
            <a:off x="4884738" y="0"/>
            <a:ext cx="3954462" cy="29622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7351" name="Picture 7" descr="http://i006.radikal.ru/0804/67/e4528a443389.jpg"/>
          <p:cNvPicPr>
            <a:picLocks noChangeAspect="1" noChangeArrowheads="1"/>
          </p:cNvPicPr>
          <p:nvPr/>
        </p:nvPicPr>
        <p:blipFill>
          <a:blip r:embed="rId4"/>
          <a:srcRect/>
          <a:stretch>
            <a:fillRect/>
          </a:stretch>
        </p:blipFill>
        <p:spPr bwMode="auto">
          <a:xfrm>
            <a:off x="296863" y="3733800"/>
            <a:ext cx="4082288" cy="3124200"/>
          </a:xfrm>
          <a:prstGeom prst="ellipse">
            <a:avLst/>
          </a:prstGeom>
          <a:ln>
            <a:noFill/>
          </a:ln>
          <a:effectLst>
            <a:softEdge rad="112500"/>
          </a:effectLst>
        </p:spPr>
      </p:pic>
      <p:pic>
        <p:nvPicPr>
          <p:cNvPr id="57352" name="Picture 9" descr="http://i030.radikal.ru/0804/4e/8016d9541d73.jpg"/>
          <p:cNvPicPr>
            <a:picLocks noChangeAspect="1" noChangeArrowheads="1"/>
          </p:cNvPicPr>
          <p:nvPr/>
        </p:nvPicPr>
        <p:blipFill>
          <a:blip r:embed="rId5"/>
          <a:srcRect/>
          <a:stretch>
            <a:fillRect/>
          </a:stretch>
        </p:blipFill>
        <p:spPr bwMode="auto">
          <a:xfrm>
            <a:off x="4732338" y="3124200"/>
            <a:ext cx="3954462" cy="3114675"/>
          </a:xfrm>
          <a:prstGeom prst="ellipse">
            <a:avLst/>
          </a:prstGeom>
          <a:ln>
            <a:noFill/>
          </a:ln>
          <a:effectLst>
            <a:softEdge rad="112500"/>
          </a:effectLst>
        </p:spPr>
      </p:pic>
    </p:spTree>
    <p:extLst>
      <p:ext uri="{BB962C8B-B14F-4D97-AF65-F5344CB8AC3E}">
        <p14:creationId xmlns:p14="http://schemas.microsoft.com/office/powerpoint/2010/main" val="2820162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74</a:t>
            </a:fld>
            <a:endParaRPr lang="en-US" altLang="en-US"/>
          </a:p>
        </p:txBody>
      </p:sp>
      <p:sp>
        <p:nvSpPr>
          <p:cNvPr id="4" name="Rectangle 3"/>
          <p:cNvSpPr/>
          <p:nvPr/>
        </p:nvSpPr>
        <p:spPr>
          <a:xfrm>
            <a:off x="1104900" y="152400"/>
            <a:ext cx="73151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Một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số</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bài</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tập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phát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triển</a:t>
            </a:r>
            <a:r>
              <a:rPr lang="en-US" altLang="en-US" sz="2400" b="1"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các</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nhóm</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cơ</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và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hô</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hấp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trẻ</a:t>
            </a:r>
            <a:r>
              <a:rPr lang="en-US" altLang="en-US" sz="2400" b="1" dirty="0">
                <a:solidFill>
                  <a:srgbClr val="0000FF"/>
                </a:solidFill>
                <a:latin typeface="Arial" panose="020B0604020202020204" pitchFamily="34" charset="0"/>
                <a:cs typeface="Arial" panose="020B0604020202020204" pitchFamily="34" charset="0"/>
              </a:rPr>
              <a:t> 24-36 </a:t>
            </a:r>
            <a:r>
              <a:rPr lang="en-US" altLang="en-US" sz="2400" b="1" dirty="0" err="1">
                <a:solidFill>
                  <a:srgbClr val="0000FF"/>
                </a:solidFill>
                <a:latin typeface="Arial" panose="020B0604020202020204" pitchFamily="34" charset="0"/>
                <a:cs typeface="Arial" panose="020B0604020202020204" pitchFamily="34" charset="0"/>
              </a:rPr>
              <a:t>tháng</a:t>
            </a:r>
            <a:endParaRPr lang="en-US" altLang="en-US" sz="2400" b="1" dirty="0">
              <a:solidFill>
                <a:srgbClr val="0000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5" y="1143000"/>
            <a:ext cx="7629524" cy="5297616"/>
          </a:xfrm>
          <a:prstGeom prst="rect">
            <a:avLst/>
          </a:prstGeom>
        </p:spPr>
      </p:pic>
    </p:spTree>
    <p:extLst>
      <p:ext uri="{BB962C8B-B14F-4D97-AF65-F5344CB8AC3E}">
        <p14:creationId xmlns:p14="http://schemas.microsoft.com/office/powerpoint/2010/main" val="3510847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75</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00" y="303583"/>
            <a:ext cx="9144000" cy="6850834"/>
          </a:xfrm>
          <a:prstGeom prst="rect">
            <a:avLst/>
          </a:prstGeom>
        </p:spPr>
      </p:pic>
    </p:spTree>
    <p:extLst>
      <p:ext uri="{BB962C8B-B14F-4D97-AF65-F5344CB8AC3E}">
        <p14:creationId xmlns:p14="http://schemas.microsoft.com/office/powerpoint/2010/main" val="169198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76</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007250"/>
            <a:ext cx="9144000" cy="5143500"/>
          </a:xfrm>
          <a:prstGeom prst="rect">
            <a:avLst/>
          </a:prstGeom>
        </p:spPr>
      </p:pic>
    </p:spTree>
    <p:extLst>
      <p:ext uri="{BB962C8B-B14F-4D97-AF65-F5344CB8AC3E}">
        <p14:creationId xmlns:p14="http://schemas.microsoft.com/office/powerpoint/2010/main" val="1226054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81000" y="0"/>
            <a:ext cx="8763000" cy="1143000"/>
          </a:xfrm>
        </p:spPr>
        <p:txBody>
          <a:bodyPr/>
          <a:lstStyle/>
          <a:p>
            <a:pPr eaLnBrk="1" hangingPunct="1">
              <a:defRPr/>
            </a:pP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Trọng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Vận</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cơ</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bản</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theo</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trong</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CT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GDMN</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p>
        </p:txBody>
      </p:sp>
      <p:sp>
        <p:nvSpPr>
          <p:cNvPr id="4" name="Slide Number Placeholder 3"/>
          <p:cNvSpPr>
            <a:spLocks noGrp="1"/>
          </p:cNvSpPr>
          <p:nvPr>
            <p:ph type="sldNum" sz="quarter" idx="12"/>
          </p:nvPr>
        </p:nvSpPr>
        <p:spPr/>
        <p:txBody>
          <a:bodyPr/>
          <a:lstStyle/>
          <a:p>
            <a:pPr>
              <a:defRPr/>
            </a:pPr>
            <a:fld id="{424FF995-7B0A-4883-B146-1529C3C8AF08}" type="slidenum">
              <a:rPr lang="en-US" altLang="en-US" smtClean="0"/>
              <a:pPr>
                <a:defRPr/>
              </a:pPr>
              <a:t>77</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2443712154"/>
              </p:ext>
            </p:extLst>
          </p:nvPr>
        </p:nvGraphicFramePr>
        <p:xfrm>
          <a:off x="304800" y="990600"/>
          <a:ext cx="8610599" cy="4992688"/>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819399">
                  <a:extLst>
                    <a:ext uri="{9D8B030D-6E8A-4147-A177-3AD203B41FA5}">
                      <a16:colId xmlns:a16="http://schemas.microsoft.com/office/drawing/2014/main" val="20003"/>
                    </a:ext>
                  </a:extLst>
                </a:gridCol>
              </a:tblGrid>
              <a:tr h="375276">
                <a:tc>
                  <a:txBody>
                    <a:bodyPr/>
                    <a:lstStyle/>
                    <a:p>
                      <a:pPr algn="just"/>
                      <a:r>
                        <a:rPr lang="en-US" sz="1800" dirty="0">
                          <a:solidFill>
                            <a:srgbClr val="070244"/>
                          </a:solidFill>
                          <a:latin typeface="Arain"/>
                        </a:rPr>
                        <a:t>6-12 </a:t>
                      </a:r>
                      <a:r>
                        <a:rPr lang="en-US" sz="1800" dirty="0" err="1">
                          <a:solidFill>
                            <a:srgbClr val="070244"/>
                          </a:solidFill>
                          <a:latin typeface="Arain"/>
                        </a:rPr>
                        <a:t>tháng</a:t>
                      </a:r>
                      <a:endParaRPr lang="en-US" sz="1800" dirty="0">
                        <a:solidFill>
                          <a:srgbClr val="070244"/>
                        </a:solidFill>
                        <a:latin typeface="Arain"/>
                      </a:endParaRPr>
                    </a:p>
                  </a:txBody>
                  <a:tcPr marT="45722" marB="45722"/>
                </a:tc>
                <a:tc>
                  <a:txBody>
                    <a:bodyPr/>
                    <a:lstStyle/>
                    <a:p>
                      <a:pPr algn="ctr"/>
                      <a:r>
                        <a:rPr lang="en-US" sz="1800" dirty="0">
                          <a:solidFill>
                            <a:srgbClr val="070244"/>
                          </a:solidFill>
                          <a:latin typeface="Arain"/>
                        </a:rPr>
                        <a:t>12-18 </a:t>
                      </a:r>
                      <a:r>
                        <a:rPr lang="en-US" sz="1800" dirty="0" err="1">
                          <a:solidFill>
                            <a:srgbClr val="070244"/>
                          </a:solidFill>
                          <a:latin typeface="Arain"/>
                        </a:rPr>
                        <a:t>tháng</a:t>
                      </a:r>
                      <a:endParaRPr lang="en-US" sz="1800" dirty="0">
                        <a:solidFill>
                          <a:srgbClr val="070244"/>
                        </a:solidFill>
                        <a:latin typeface="Arain"/>
                      </a:endParaRPr>
                    </a:p>
                  </a:txBody>
                  <a:tcPr marT="45722" marB="45722"/>
                </a:tc>
                <a:tc>
                  <a:txBody>
                    <a:bodyPr/>
                    <a:lstStyle/>
                    <a:p>
                      <a:pPr algn="ctr"/>
                      <a:r>
                        <a:rPr lang="en-US" sz="1800" dirty="0">
                          <a:solidFill>
                            <a:srgbClr val="070244"/>
                          </a:solidFill>
                          <a:latin typeface="Arain"/>
                        </a:rPr>
                        <a:t>18-24 </a:t>
                      </a:r>
                      <a:r>
                        <a:rPr lang="en-US" sz="1800" dirty="0" err="1">
                          <a:solidFill>
                            <a:srgbClr val="070244"/>
                          </a:solidFill>
                          <a:latin typeface="Arain"/>
                        </a:rPr>
                        <a:t>tháng</a:t>
                      </a:r>
                      <a:endParaRPr lang="en-US" sz="1800" dirty="0">
                        <a:solidFill>
                          <a:srgbClr val="070244"/>
                        </a:solidFill>
                        <a:latin typeface="Arain"/>
                      </a:endParaRPr>
                    </a:p>
                  </a:txBody>
                  <a:tcPr marT="45722" marB="45722"/>
                </a:tc>
                <a:tc>
                  <a:txBody>
                    <a:bodyPr/>
                    <a:lstStyle/>
                    <a:p>
                      <a:pPr algn="ctr"/>
                      <a:r>
                        <a:rPr lang="en-US" sz="1800" dirty="0">
                          <a:solidFill>
                            <a:srgbClr val="070244"/>
                          </a:solidFill>
                          <a:latin typeface="Arain"/>
                        </a:rPr>
                        <a:t>24-36 </a:t>
                      </a:r>
                      <a:r>
                        <a:rPr lang="en-US" sz="1800" dirty="0" err="1">
                          <a:solidFill>
                            <a:srgbClr val="070244"/>
                          </a:solidFill>
                          <a:latin typeface="Arain"/>
                        </a:rPr>
                        <a:t>tháng</a:t>
                      </a:r>
                      <a:endParaRPr lang="en-US" sz="1800" dirty="0">
                        <a:solidFill>
                          <a:srgbClr val="070244"/>
                        </a:solidFill>
                        <a:latin typeface="Arain"/>
                      </a:endParaRPr>
                    </a:p>
                  </a:txBody>
                  <a:tcPr marT="45722" marB="45722"/>
                </a:tc>
                <a:extLst>
                  <a:ext uri="{0D108BD9-81ED-4DB2-BD59-A6C34878D82A}">
                    <a16:rowId xmlns:a16="http://schemas.microsoft.com/office/drawing/2014/main" val="10000"/>
                  </a:ext>
                </a:extLst>
              </a:tr>
              <a:tr h="1188775">
                <a:tc>
                  <a:txBody>
                    <a:bodyPr/>
                    <a:lstStyle/>
                    <a:p>
                      <a:pPr algn="just"/>
                      <a:r>
                        <a:rPr lang="en-US" sz="1800" dirty="0" err="1">
                          <a:solidFill>
                            <a:srgbClr val="070244"/>
                          </a:solidFill>
                          <a:latin typeface="Arain"/>
                        </a:rPr>
                        <a:t>Tập</a:t>
                      </a:r>
                      <a:r>
                        <a:rPr lang="en-US" sz="1800" dirty="0">
                          <a:solidFill>
                            <a:srgbClr val="070244"/>
                          </a:solidFill>
                          <a:latin typeface="Arain"/>
                        </a:rPr>
                        <a:t> </a:t>
                      </a:r>
                      <a:r>
                        <a:rPr lang="en-US" sz="1800" dirty="0" err="1">
                          <a:solidFill>
                            <a:srgbClr val="070244"/>
                          </a:solidFill>
                          <a:latin typeface="Arain"/>
                        </a:rPr>
                        <a:t>lẫy</a:t>
                      </a:r>
                      <a:r>
                        <a:rPr lang="en-US" sz="1800" dirty="0">
                          <a:solidFill>
                            <a:srgbClr val="070244"/>
                          </a:solidFill>
                          <a:latin typeface="Arain"/>
                        </a:rPr>
                        <a:t>,</a:t>
                      </a:r>
                      <a:r>
                        <a:rPr lang="en-US" sz="1800" baseline="0" dirty="0">
                          <a:solidFill>
                            <a:srgbClr val="070244"/>
                          </a:solidFill>
                          <a:latin typeface="Arain"/>
                        </a:rPr>
                        <a:t> </a:t>
                      </a:r>
                      <a:r>
                        <a:rPr lang="en-US" sz="1800" dirty="0">
                          <a:solidFill>
                            <a:srgbClr val="070244"/>
                          </a:solidFill>
                          <a:latin typeface="Arain"/>
                        </a:rPr>
                        <a:t> </a:t>
                      </a:r>
                      <a:r>
                        <a:rPr lang="en-US" sz="1800" dirty="0" err="1">
                          <a:solidFill>
                            <a:srgbClr val="070244"/>
                          </a:solidFill>
                          <a:latin typeface="Arain"/>
                        </a:rPr>
                        <a:t>trườn</a:t>
                      </a:r>
                      <a:r>
                        <a:rPr lang="en-US" sz="1800" dirty="0">
                          <a:solidFill>
                            <a:srgbClr val="070244"/>
                          </a:solidFill>
                          <a:latin typeface="Arain"/>
                        </a:rPr>
                        <a:t>,</a:t>
                      </a:r>
                      <a:r>
                        <a:rPr lang="en-US" sz="1800" baseline="0" dirty="0">
                          <a:solidFill>
                            <a:srgbClr val="070244"/>
                          </a:solidFill>
                          <a:latin typeface="Arain"/>
                        </a:rPr>
                        <a:t> </a:t>
                      </a:r>
                      <a:r>
                        <a:rPr lang="en-US" sz="1800" baseline="0" dirty="0" err="1">
                          <a:solidFill>
                            <a:srgbClr val="070244"/>
                          </a:solidFill>
                          <a:latin typeface="Arain"/>
                        </a:rPr>
                        <a:t>xoay</a:t>
                      </a:r>
                      <a:r>
                        <a:rPr lang="en-US" sz="1800" baseline="0" dirty="0">
                          <a:solidFill>
                            <a:srgbClr val="070244"/>
                          </a:solidFill>
                          <a:latin typeface="Arain"/>
                        </a:rPr>
                        <a:t> </a:t>
                      </a:r>
                      <a:r>
                        <a:rPr lang="en-US" sz="1800" baseline="0" dirty="0" err="1">
                          <a:solidFill>
                            <a:srgbClr val="070244"/>
                          </a:solidFill>
                          <a:latin typeface="Arain"/>
                        </a:rPr>
                        <a:t>người</a:t>
                      </a:r>
                      <a:r>
                        <a:rPr lang="en-US" sz="1800" baseline="0" dirty="0">
                          <a:solidFill>
                            <a:srgbClr val="070244"/>
                          </a:solidFill>
                          <a:latin typeface="Arain"/>
                        </a:rPr>
                        <a:t> </a:t>
                      </a:r>
                      <a:r>
                        <a:rPr lang="en-US" sz="1800" baseline="0" dirty="0" err="1">
                          <a:solidFill>
                            <a:srgbClr val="070244"/>
                          </a:solidFill>
                          <a:latin typeface="Arain"/>
                        </a:rPr>
                        <a:t>theo</a:t>
                      </a:r>
                      <a:r>
                        <a:rPr lang="en-US" sz="1800" baseline="0" dirty="0">
                          <a:solidFill>
                            <a:srgbClr val="070244"/>
                          </a:solidFill>
                          <a:latin typeface="Arain"/>
                        </a:rPr>
                        <a:t> </a:t>
                      </a:r>
                      <a:r>
                        <a:rPr lang="en-US" sz="1800" baseline="0" dirty="0" err="1">
                          <a:solidFill>
                            <a:srgbClr val="070244"/>
                          </a:solidFill>
                          <a:latin typeface="Arain"/>
                        </a:rPr>
                        <a:t>các</a:t>
                      </a:r>
                      <a:r>
                        <a:rPr lang="en-US" sz="1800" baseline="0" dirty="0">
                          <a:solidFill>
                            <a:srgbClr val="070244"/>
                          </a:solidFill>
                          <a:latin typeface="Arain"/>
                        </a:rPr>
                        <a:t> </a:t>
                      </a:r>
                      <a:r>
                        <a:rPr lang="en-US" sz="1800" baseline="0" dirty="0" err="1">
                          <a:solidFill>
                            <a:srgbClr val="070244"/>
                          </a:solidFill>
                          <a:latin typeface="Arain"/>
                        </a:rPr>
                        <a:t>hướng</a:t>
                      </a:r>
                      <a:endParaRPr lang="en-US" sz="1800" dirty="0">
                        <a:solidFill>
                          <a:srgbClr val="070244"/>
                        </a:solidFill>
                        <a:latin typeface="Arain"/>
                      </a:endParaRPr>
                    </a:p>
                  </a:txBody>
                  <a:tcPr marT="45722" marB="45722"/>
                </a:tc>
                <a:tc>
                  <a:txBody>
                    <a:bodyPr/>
                    <a:lstStyle/>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rgbClr val="070244"/>
                        </a:solidFill>
                        <a:latin typeface="Arain"/>
                      </a:endParaRPr>
                    </a:p>
                  </a:txBody>
                  <a:tcPr marT="45722" marB="45722"/>
                </a:tc>
                <a:tc>
                  <a:txBody>
                    <a:bodyPr/>
                    <a:lstStyle/>
                    <a:p>
                      <a:pPr algn="just"/>
                      <a:endParaRPr lang="en-US" sz="1800" dirty="0">
                        <a:solidFill>
                          <a:srgbClr val="070244"/>
                        </a:solidFill>
                        <a:latin typeface="Arain"/>
                      </a:endParaRPr>
                    </a:p>
                  </a:txBody>
                  <a:tcPr marT="45722" marB="45722"/>
                </a:tc>
                <a:extLst>
                  <a:ext uri="{0D108BD9-81ED-4DB2-BD59-A6C34878D82A}">
                    <a16:rowId xmlns:a16="http://schemas.microsoft.com/office/drawing/2014/main" val="10001"/>
                  </a:ext>
                </a:extLst>
              </a:tr>
              <a:tr h="1026868">
                <a:tc>
                  <a:txBody>
                    <a:bodyPr/>
                    <a:lstStyle/>
                    <a:p>
                      <a:pPr algn="just"/>
                      <a:r>
                        <a:rPr lang="en-US" sz="1800" dirty="0" err="1">
                          <a:solidFill>
                            <a:srgbClr val="070244"/>
                          </a:solidFill>
                          <a:latin typeface="Arain"/>
                        </a:rPr>
                        <a:t>Tập</a:t>
                      </a:r>
                      <a:r>
                        <a:rPr lang="en-US" sz="1800" dirty="0">
                          <a:solidFill>
                            <a:srgbClr val="070244"/>
                          </a:solidFill>
                          <a:latin typeface="Arain"/>
                        </a:rPr>
                        <a:t> </a:t>
                      </a:r>
                      <a:r>
                        <a:rPr lang="en-US" sz="1800" dirty="0" err="1">
                          <a:solidFill>
                            <a:srgbClr val="070244"/>
                          </a:solidFill>
                          <a:latin typeface="Arain"/>
                        </a:rPr>
                        <a:t>bò</a:t>
                      </a:r>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trườn</a:t>
                      </a:r>
                      <a:r>
                        <a:rPr lang="en-US" sz="1800" baseline="0" dirty="0">
                          <a:solidFill>
                            <a:srgbClr val="070244"/>
                          </a:solidFill>
                          <a:latin typeface="Arain"/>
                        </a:rPr>
                        <a:t>, </a:t>
                      </a:r>
                      <a:r>
                        <a:rPr lang="en-US" sz="1800" baseline="0" dirty="0" err="1">
                          <a:solidFill>
                            <a:srgbClr val="070244"/>
                          </a:solidFill>
                          <a:latin typeface="Arain"/>
                        </a:rPr>
                        <a:t>bò</a:t>
                      </a:r>
                      <a:r>
                        <a:rPr lang="en-US" sz="1800" baseline="0" dirty="0">
                          <a:solidFill>
                            <a:srgbClr val="070244"/>
                          </a:solidFill>
                          <a:latin typeface="Arain"/>
                        </a:rPr>
                        <a:t> qua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cản</a:t>
                      </a:r>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trườn</a:t>
                      </a:r>
                      <a:r>
                        <a:rPr lang="en-US" sz="1800" baseline="0" dirty="0">
                          <a:solidFill>
                            <a:srgbClr val="070244"/>
                          </a:solidFill>
                          <a:latin typeface="Arain"/>
                        </a:rPr>
                        <a:t>, </a:t>
                      </a:r>
                      <a:r>
                        <a:rPr lang="en-US" sz="1800" baseline="0" dirty="0" err="1">
                          <a:solidFill>
                            <a:srgbClr val="070244"/>
                          </a:solidFill>
                          <a:latin typeface="Arain"/>
                        </a:rPr>
                        <a:t>đến</a:t>
                      </a:r>
                      <a:r>
                        <a:rPr lang="en-US" sz="1800" baseline="0" dirty="0">
                          <a:solidFill>
                            <a:srgbClr val="070244"/>
                          </a:solidFill>
                          <a:latin typeface="Arain"/>
                        </a:rPr>
                        <a:t> </a:t>
                      </a:r>
                      <a:r>
                        <a:rPr lang="en-US" sz="1800" baseline="0" dirty="0" err="1">
                          <a:solidFill>
                            <a:srgbClr val="070244"/>
                          </a:solidFill>
                          <a:latin typeface="Arain"/>
                        </a:rPr>
                        <a:t>đích</a:t>
                      </a:r>
                      <a:endParaRPr lang="en-US" sz="1800" dirty="0">
                        <a:solidFill>
                          <a:srgbClr val="070244"/>
                        </a:solidFill>
                        <a:latin typeface="Arain"/>
                      </a:endParaRPr>
                    </a:p>
                    <a:p>
                      <a:pPr algn="just"/>
                      <a:r>
                        <a:rPr lang="en-US" sz="180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chui</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thẳng</a:t>
                      </a:r>
                      <a:r>
                        <a:rPr lang="en-US" sz="1800" baseline="0" dirty="0">
                          <a:solidFill>
                            <a:srgbClr val="070244"/>
                          </a:solidFill>
                          <a:latin typeface="Arain"/>
                        </a:rPr>
                        <a:t> </a:t>
                      </a:r>
                      <a:r>
                        <a:rPr lang="en-US" sz="1800" baseline="0" dirty="0" err="1">
                          <a:solidFill>
                            <a:srgbClr val="070244"/>
                          </a:solidFill>
                          <a:latin typeface="Arain"/>
                        </a:rPr>
                        <a:t>hướng</a:t>
                      </a:r>
                      <a:r>
                        <a:rPr lang="en-US" sz="1800" baseline="0" dirty="0">
                          <a:solidFill>
                            <a:srgbClr val="070244"/>
                          </a:solidFill>
                          <a:latin typeface="Arain"/>
                        </a:rPr>
                        <a:t> </a:t>
                      </a:r>
                      <a:r>
                        <a:rPr lang="en-US" sz="1800" baseline="0" dirty="0" err="1">
                          <a:solidFill>
                            <a:srgbClr val="070244"/>
                          </a:solidFill>
                          <a:latin typeface="Arain"/>
                        </a:rPr>
                        <a:t>có</a:t>
                      </a:r>
                      <a:r>
                        <a:rPr lang="en-US" sz="1800" baseline="0" dirty="0">
                          <a:solidFill>
                            <a:srgbClr val="070244"/>
                          </a:solidFill>
                          <a:latin typeface="Arain"/>
                        </a:rPr>
                        <a:t> </a:t>
                      </a:r>
                      <a:r>
                        <a:rPr lang="en-US" sz="1800" baseline="0" dirty="0" err="1">
                          <a:solidFill>
                            <a:srgbClr val="070244"/>
                          </a:solidFill>
                          <a:latin typeface="Arain"/>
                        </a:rPr>
                        <a:t>mang</a:t>
                      </a:r>
                      <a:r>
                        <a:rPr lang="en-US" sz="1800" baseline="0" dirty="0">
                          <a:solidFill>
                            <a:srgbClr val="070244"/>
                          </a:solidFill>
                          <a:latin typeface="Arain"/>
                        </a:rPr>
                        <a:t>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trên</a:t>
                      </a:r>
                      <a:r>
                        <a:rPr lang="en-US" sz="1800" baseline="0" dirty="0">
                          <a:solidFill>
                            <a:srgbClr val="070244"/>
                          </a:solidFill>
                          <a:latin typeface="Arain"/>
                        </a:rPr>
                        <a:t> </a:t>
                      </a:r>
                      <a:r>
                        <a:rPr lang="en-US" sz="1800" baseline="0" dirty="0" err="1">
                          <a:solidFill>
                            <a:srgbClr val="070244"/>
                          </a:solidFill>
                          <a:latin typeface="Arain"/>
                        </a:rPr>
                        <a:t>lưng</a:t>
                      </a:r>
                      <a:r>
                        <a:rPr lang="en-US" sz="1800" baseline="0" dirty="0">
                          <a:solidFill>
                            <a:srgbClr val="070244"/>
                          </a:solidFill>
                          <a:latin typeface="Arain"/>
                        </a:rPr>
                        <a:t>; </a:t>
                      </a:r>
                      <a:r>
                        <a:rPr lang="en-US" sz="1800" baseline="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chui</a:t>
                      </a:r>
                      <a:r>
                        <a:rPr lang="en-US" sz="1800" baseline="0" dirty="0">
                          <a:solidFill>
                            <a:srgbClr val="070244"/>
                          </a:solidFill>
                          <a:latin typeface="Arain"/>
                        </a:rPr>
                        <a:t> qua </a:t>
                      </a:r>
                      <a:r>
                        <a:rPr lang="en-US" sz="1800" baseline="0" dirty="0" err="1">
                          <a:solidFill>
                            <a:srgbClr val="070244"/>
                          </a:solidFill>
                          <a:latin typeface="Arain"/>
                        </a:rPr>
                        <a:t>cổng</a:t>
                      </a:r>
                      <a:r>
                        <a:rPr lang="en-US" sz="1800" baseline="0" dirty="0">
                          <a:solidFill>
                            <a:srgbClr val="070244"/>
                          </a:solidFill>
                          <a:latin typeface="Arain"/>
                        </a:rPr>
                        <a:t>; </a:t>
                      </a:r>
                      <a:r>
                        <a:rPr lang="en-US" sz="1800" baseline="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trườn</a:t>
                      </a:r>
                      <a:r>
                        <a:rPr lang="en-US" sz="1800" baseline="0" dirty="0">
                          <a:solidFill>
                            <a:srgbClr val="070244"/>
                          </a:solidFill>
                          <a:latin typeface="Arain"/>
                        </a:rPr>
                        <a:t> qua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cản</a:t>
                      </a:r>
                      <a:r>
                        <a:rPr lang="en-US" sz="1800" baseline="0" dirty="0">
                          <a:solidFill>
                            <a:srgbClr val="070244"/>
                          </a:solidFill>
                          <a:latin typeface="Arain"/>
                        </a:rPr>
                        <a:t>.</a:t>
                      </a:r>
                      <a:endParaRPr lang="en-US" sz="1800" dirty="0">
                        <a:solidFill>
                          <a:srgbClr val="070244"/>
                        </a:solidFill>
                        <a:latin typeface="Arain"/>
                      </a:endParaRPr>
                    </a:p>
                  </a:txBody>
                  <a:tcPr marT="45722" marB="45722"/>
                </a:tc>
                <a:extLst>
                  <a:ext uri="{0D108BD9-81ED-4DB2-BD59-A6C34878D82A}">
                    <a16:rowId xmlns:a16="http://schemas.microsoft.com/office/drawing/2014/main" val="10002"/>
                  </a:ext>
                </a:extLst>
              </a:tr>
              <a:tr h="97571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ngồi</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Ngồi</a:t>
                      </a:r>
                      <a:r>
                        <a:rPr lang="en-US" sz="1800" baseline="0" dirty="0">
                          <a:solidFill>
                            <a:srgbClr val="070244"/>
                          </a:solidFill>
                          <a:latin typeface="Arain"/>
                        </a:rPr>
                        <a:t> </a:t>
                      </a:r>
                      <a:r>
                        <a:rPr lang="en-US" sz="1800" baseline="0" dirty="0" err="1">
                          <a:solidFill>
                            <a:srgbClr val="070244"/>
                          </a:solidFill>
                          <a:latin typeface="Arain"/>
                        </a:rPr>
                        <a:t>lăn</a:t>
                      </a:r>
                      <a:r>
                        <a:rPr lang="en-US" sz="1800" baseline="0" dirty="0">
                          <a:solidFill>
                            <a:srgbClr val="070244"/>
                          </a:solidFill>
                          <a:latin typeface="Arain"/>
                        </a:rPr>
                        <a:t>, </a:t>
                      </a:r>
                      <a:r>
                        <a:rPr lang="en-US" sz="1800" baseline="0" dirty="0" err="1">
                          <a:solidFill>
                            <a:srgbClr val="070244"/>
                          </a:solidFill>
                          <a:latin typeface="Arain"/>
                        </a:rPr>
                        <a:t>tung</a:t>
                      </a:r>
                      <a:endParaRPr lang="en-US" sz="1800" dirty="0">
                        <a:solidFill>
                          <a:srgbClr val="070244"/>
                        </a:solidFill>
                        <a:latin typeface="Arain"/>
                      </a:endParaRPr>
                    </a:p>
                    <a:p>
                      <a:pPr algn="just"/>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Ngồi</a:t>
                      </a:r>
                      <a:r>
                        <a:rPr lang="en-US" sz="1800" baseline="0" dirty="0">
                          <a:solidFill>
                            <a:srgbClr val="070244"/>
                          </a:solidFill>
                          <a:latin typeface="Arain"/>
                        </a:rPr>
                        <a:t> </a:t>
                      </a:r>
                      <a:r>
                        <a:rPr lang="en-US" sz="1800" baseline="0" dirty="0" err="1">
                          <a:solidFill>
                            <a:srgbClr val="070244"/>
                          </a:solidFill>
                          <a:latin typeface="Arain"/>
                        </a:rPr>
                        <a:t>lăn</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dirty="0" err="1">
                          <a:solidFill>
                            <a:srgbClr val="070244"/>
                          </a:solidFill>
                          <a:latin typeface="Arain"/>
                        </a:rPr>
                        <a:t>Đứng</a:t>
                      </a:r>
                      <a:r>
                        <a:rPr lang="en-US" sz="1800" dirty="0">
                          <a:solidFill>
                            <a:srgbClr val="070244"/>
                          </a:solidFill>
                          <a:latin typeface="Arain"/>
                        </a:rPr>
                        <a:t> </a:t>
                      </a:r>
                      <a:r>
                        <a:rPr lang="en-US" sz="1800" dirty="0" err="1">
                          <a:solidFill>
                            <a:srgbClr val="070244"/>
                          </a:solidFill>
                          <a:latin typeface="Arain"/>
                        </a:rPr>
                        <a:t>ném</a:t>
                      </a:r>
                      <a:r>
                        <a:rPr lang="en-US" sz="1800" baseline="0" dirty="0">
                          <a:solidFill>
                            <a:srgbClr val="070244"/>
                          </a:solidFill>
                          <a:latin typeface="Arain"/>
                        </a:rPr>
                        <a:t> </a:t>
                      </a:r>
                      <a:r>
                        <a:rPr lang="en-US" sz="1800" baseline="0" dirty="0" err="1">
                          <a:solidFill>
                            <a:srgbClr val="070244"/>
                          </a:solidFill>
                          <a:latin typeface="Arain"/>
                        </a:rPr>
                        <a:t>bóng</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algn="just"/>
                      <a:r>
                        <a:rPr lang="en-US" sz="1800" dirty="0">
                          <a:solidFill>
                            <a:srgbClr val="070244"/>
                          </a:solidFill>
                          <a:latin typeface="Arain"/>
                        </a:rPr>
                        <a:t>Tung </a:t>
                      </a:r>
                      <a:r>
                        <a:rPr lang="en-US" sz="1800" dirty="0" err="1">
                          <a:solidFill>
                            <a:srgbClr val="070244"/>
                          </a:solidFill>
                          <a:latin typeface="Arain"/>
                        </a:rPr>
                        <a:t>bắt</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baseline="0" dirty="0" err="1">
                          <a:solidFill>
                            <a:srgbClr val="070244"/>
                          </a:solidFill>
                          <a:latin typeface="Arain"/>
                        </a:rPr>
                        <a:t>cùng</a:t>
                      </a:r>
                      <a:r>
                        <a:rPr lang="en-US" sz="1800" baseline="0" dirty="0">
                          <a:solidFill>
                            <a:srgbClr val="070244"/>
                          </a:solidFill>
                          <a:latin typeface="Arain"/>
                        </a:rPr>
                        <a:t> </a:t>
                      </a:r>
                      <a:r>
                        <a:rPr lang="en-US" sz="1800" baseline="0" dirty="0" err="1">
                          <a:solidFill>
                            <a:srgbClr val="070244"/>
                          </a:solidFill>
                          <a:latin typeface="Arain"/>
                        </a:rPr>
                        <a:t>cô</a:t>
                      </a:r>
                      <a:r>
                        <a:rPr lang="en-US" sz="1800" baseline="0" dirty="0">
                          <a:solidFill>
                            <a:srgbClr val="070244"/>
                          </a:solidFill>
                          <a:latin typeface="Arain"/>
                        </a:rPr>
                        <a:t>; </a:t>
                      </a:r>
                      <a:r>
                        <a:rPr lang="en-US" sz="1800" baseline="0" dirty="0" err="1">
                          <a:solidFill>
                            <a:srgbClr val="070244"/>
                          </a:solidFill>
                          <a:latin typeface="Arain"/>
                        </a:rPr>
                        <a:t>ném</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baseline="0" dirty="0" err="1">
                          <a:solidFill>
                            <a:srgbClr val="070244"/>
                          </a:solidFill>
                          <a:latin typeface="Arain"/>
                        </a:rPr>
                        <a:t>về</a:t>
                      </a:r>
                      <a:r>
                        <a:rPr lang="en-US" sz="1800" baseline="0" dirty="0">
                          <a:solidFill>
                            <a:srgbClr val="070244"/>
                          </a:solidFill>
                          <a:latin typeface="Arain"/>
                        </a:rPr>
                        <a:t> </a:t>
                      </a:r>
                      <a:r>
                        <a:rPr lang="en-US" sz="1800" baseline="0" dirty="0" err="1">
                          <a:solidFill>
                            <a:srgbClr val="070244"/>
                          </a:solidFill>
                          <a:latin typeface="Arain"/>
                        </a:rPr>
                        <a:t>phía</a:t>
                      </a:r>
                      <a:r>
                        <a:rPr lang="en-US" sz="1800" baseline="0" dirty="0">
                          <a:solidFill>
                            <a:srgbClr val="070244"/>
                          </a:solidFill>
                          <a:latin typeface="Arain"/>
                        </a:rPr>
                        <a:t> </a:t>
                      </a:r>
                      <a:r>
                        <a:rPr lang="en-US" sz="1800" baseline="0" dirty="0" err="1">
                          <a:solidFill>
                            <a:srgbClr val="070244"/>
                          </a:solidFill>
                          <a:latin typeface="Arain"/>
                        </a:rPr>
                        <a:t>trước</a:t>
                      </a:r>
                      <a:r>
                        <a:rPr lang="en-US" sz="1800" baseline="0" dirty="0">
                          <a:solidFill>
                            <a:srgbClr val="070244"/>
                          </a:solidFill>
                          <a:latin typeface="Arain"/>
                        </a:rPr>
                        <a:t>; </a:t>
                      </a:r>
                      <a:r>
                        <a:rPr lang="en-US" sz="1800" baseline="0" dirty="0" err="1">
                          <a:solidFill>
                            <a:srgbClr val="070244"/>
                          </a:solidFill>
                          <a:latin typeface="Arain"/>
                        </a:rPr>
                        <a:t>ném</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baseline="0" dirty="0" err="1">
                          <a:solidFill>
                            <a:srgbClr val="070244"/>
                          </a:solidFill>
                          <a:latin typeface="Arain"/>
                        </a:rPr>
                        <a:t>về</a:t>
                      </a:r>
                      <a:r>
                        <a:rPr lang="en-US" sz="1800" baseline="0" dirty="0">
                          <a:solidFill>
                            <a:srgbClr val="070244"/>
                          </a:solidFill>
                          <a:latin typeface="Arain"/>
                        </a:rPr>
                        <a:t> </a:t>
                      </a:r>
                      <a:r>
                        <a:rPr lang="en-US" sz="1800" baseline="0" dirty="0" err="1">
                          <a:solidFill>
                            <a:srgbClr val="070244"/>
                          </a:solidFill>
                          <a:latin typeface="Arain"/>
                        </a:rPr>
                        <a:t>đích</a:t>
                      </a:r>
                      <a:endParaRPr lang="en-US" sz="1800" dirty="0">
                        <a:solidFill>
                          <a:srgbClr val="070244"/>
                        </a:solidFill>
                        <a:latin typeface="Arain"/>
                      </a:endParaRPr>
                    </a:p>
                  </a:txBody>
                  <a:tcPr marT="45722" marB="45722"/>
                </a:tc>
                <a:extLst>
                  <a:ext uri="{0D108BD9-81ED-4DB2-BD59-A6C34878D82A}">
                    <a16:rowId xmlns:a16="http://schemas.microsoft.com/office/drawing/2014/main" val="10003"/>
                  </a:ext>
                </a:extLst>
              </a:tr>
              <a:tr h="142605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đứng</a:t>
                      </a:r>
                      <a:r>
                        <a:rPr lang="en-US" sz="1800" baseline="0" dirty="0">
                          <a:solidFill>
                            <a:srgbClr val="070244"/>
                          </a:solidFill>
                          <a:latin typeface="Arain"/>
                        </a:rPr>
                        <a:t>, </a:t>
                      </a:r>
                      <a:r>
                        <a:rPr lang="en-US" sz="1800" baseline="0" dirty="0" err="1">
                          <a:solidFill>
                            <a:srgbClr val="070244"/>
                          </a:solidFill>
                          <a:latin typeface="Arain"/>
                        </a:rPr>
                        <a:t>đi</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algn="just"/>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đi</a:t>
                      </a:r>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trong</a:t>
                      </a:r>
                      <a:r>
                        <a:rPr lang="en-US" sz="1800" baseline="0" dirty="0">
                          <a:solidFill>
                            <a:srgbClr val="070244"/>
                          </a:solidFill>
                          <a:latin typeface="Arain"/>
                        </a:rPr>
                        <a:t> </a:t>
                      </a:r>
                      <a:r>
                        <a:rPr lang="en-US" sz="1800" baseline="0" dirty="0" err="1">
                          <a:solidFill>
                            <a:srgbClr val="070244"/>
                          </a:solidFill>
                          <a:latin typeface="Arain"/>
                        </a:rPr>
                        <a:t>đường</a:t>
                      </a:r>
                      <a:r>
                        <a:rPr lang="en-US" sz="1800" baseline="0" dirty="0">
                          <a:solidFill>
                            <a:srgbClr val="070244"/>
                          </a:solidFill>
                          <a:latin typeface="Arain"/>
                        </a:rPr>
                        <a:t> </a:t>
                      </a:r>
                      <a:r>
                        <a:rPr lang="en-US" sz="1800" baseline="0" dirty="0" err="1">
                          <a:solidFill>
                            <a:srgbClr val="070244"/>
                          </a:solidFill>
                          <a:latin typeface="Arain"/>
                        </a:rPr>
                        <a:t>hẹp</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bước</a:t>
                      </a:r>
                      <a:r>
                        <a:rPr lang="en-US" sz="1800" baseline="0" dirty="0">
                          <a:solidFill>
                            <a:srgbClr val="070244"/>
                          </a:solidFill>
                          <a:latin typeface="Arain"/>
                        </a:rPr>
                        <a:t> qua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cản</a:t>
                      </a:r>
                      <a:r>
                        <a:rPr lang="en-US" sz="1800" baseline="0" dirty="0">
                          <a:solidFill>
                            <a:srgbClr val="070244"/>
                          </a:solidFill>
                          <a:latin typeface="Arain"/>
                        </a:rPr>
                        <a:t>; </a:t>
                      </a:r>
                      <a:r>
                        <a:rPr lang="en-US" sz="1800" baseline="0" dirty="0" err="1">
                          <a:solidFill>
                            <a:srgbClr val="070244"/>
                          </a:solidFill>
                          <a:latin typeface="Arain"/>
                        </a:rPr>
                        <a:t>bươc</a:t>
                      </a:r>
                      <a:r>
                        <a:rPr lang="en-US" sz="1800" baseline="0" dirty="0">
                          <a:solidFill>
                            <a:srgbClr val="070244"/>
                          </a:solidFill>
                          <a:latin typeface="Arain"/>
                        </a:rPr>
                        <a:t> </a:t>
                      </a:r>
                      <a:r>
                        <a:rPr lang="en-US" sz="1800" baseline="0" dirty="0" err="1">
                          <a:solidFill>
                            <a:srgbClr val="070244"/>
                          </a:solidFill>
                          <a:latin typeface="Arain"/>
                        </a:rPr>
                        <a:t>lên</a:t>
                      </a:r>
                      <a:r>
                        <a:rPr lang="en-US" sz="1800" baseline="0" dirty="0">
                          <a:solidFill>
                            <a:srgbClr val="070244"/>
                          </a:solidFill>
                          <a:latin typeface="Arain"/>
                        </a:rPr>
                        <a:t> </a:t>
                      </a:r>
                      <a:r>
                        <a:rPr lang="en-US" sz="1800" baseline="0" dirty="0" err="1">
                          <a:solidFill>
                            <a:srgbClr val="070244"/>
                          </a:solidFill>
                          <a:latin typeface="Arain"/>
                        </a:rPr>
                        <a:t>xuống</a:t>
                      </a:r>
                      <a:r>
                        <a:rPr lang="en-US" sz="1800" baseline="0" dirty="0">
                          <a:solidFill>
                            <a:srgbClr val="070244"/>
                          </a:solidFill>
                          <a:latin typeface="Arain"/>
                        </a:rPr>
                        <a:t> </a:t>
                      </a:r>
                      <a:r>
                        <a:rPr lang="en-US" sz="1800" baseline="0" dirty="0" err="1">
                          <a:solidFill>
                            <a:srgbClr val="070244"/>
                          </a:solidFill>
                          <a:latin typeface="Arain"/>
                        </a:rPr>
                        <a:t>bậc</a:t>
                      </a:r>
                      <a:r>
                        <a:rPr lang="en-US" sz="1800" baseline="0" dirty="0">
                          <a:solidFill>
                            <a:srgbClr val="070244"/>
                          </a:solidFill>
                          <a:latin typeface="Arain"/>
                        </a:rPr>
                        <a:t> </a:t>
                      </a:r>
                      <a:r>
                        <a:rPr lang="en-US" sz="1800" baseline="0" dirty="0" err="1">
                          <a:solidFill>
                            <a:srgbClr val="070244"/>
                          </a:solidFill>
                          <a:latin typeface="Arain"/>
                        </a:rPr>
                        <a:t>thang</a:t>
                      </a:r>
                      <a:endParaRPr lang="en-US" sz="1800" dirty="0">
                        <a:solidFill>
                          <a:srgbClr val="070244"/>
                        </a:solidFill>
                        <a:latin typeface="Arain"/>
                      </a:endParaRPr>
                    </a:p>
                  </a:txBody>
                  <a:tcPr marT="45722" marB="45722"/>
                </a:tc>
                <a:tc>
                  <a:txBody>
                    <a:bodyPr/>
                    <a:lstStyle/>
                    <a:p>
                      <a:pPr algn="just"/>
                      <a:r>
                        <a:rPr lang="en-US" sz="180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theo</a:t>
                      </a:r>
                      <a:r>
                        <a:rPr lang="en-US" sz="1800" baseline="0" dirty="0">
                          <a:solidFill>
                            <a:srgbClr val="070244"/>
                          </a:solidFill>
                          <a:latin typeface="Arain"/>
                        </a:rPr>
                        <a:t> </a:t>
                      </a:r>
                      <a:r>
                        <a:rPr lang="en-US" sz="1800" baseline="0" dirty="0" err="1">
                          <a:solidFill>
                            <a:srgbClr val="070244"/>
                          </a:solidFill>
                          <a:latin typeface="Arain"/>
                        </a:rPr>
                        <a:t>hiệu</a:t>
                      </a:r>
                      <a:r>
                        <a:rPr lang="en-US" sz="1800" baseline="0" dirty="0">
                          <a:solidFill>
                            <a:srgbClr val="070244"/>
                          </a:solidFill>
                          <a:latin typeface="Arain"/>
                        </a:rPr>
                        <a:t> </a:t>
                      </a:r>
                      <a:r>
                        <a:rPr lang="en-US" sz="1800" baseline="0" dirty="0" err="1">
                          <a:solidFill>
                            <a:srgbClr val="070244"/>
                          </a:solidFill>
                          <a:latin typeface="Arain"/>
                        </a:rPr>
                        <a:t>lệnh</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trong</a:t>
                      </a:r>
                      <a:r>
                        <a:rPr lang="en-US" sz="1800" baseline="0" dirty="0">
                          <a:solidFill>
                            <a:srgbClr val="070244"/>
                          </a:solidFill>
                          <a:latin typeface="Arain"/>
                        </a:rPr>
                        <a:t> </a:t>
                      </a:r>
                      <a:r>
                        <a:rPr lang="en-US" sz="1800" baseline="0" dirty="0" err="1">
                          <a:solidFill>
                            <a:srgbClr val="070244"/>
                          </a:solidFill>
                          <a:latin typeface="Arain"/>
                        </a:rPr>
                        <a:t>đường</a:t>
                      </a:r>
                      <a:r>
                        <a:rPr lang="en-US" sz="1800" baseline="0" dirty="0">
                          <a:solidFill>
                            <a:srgbClr val="070244"/>
                          </a:solidFill>
                          <a:latin typeface="Arain"/>
                        </a:rPr>
                        <a:t> </a:t>
                      </a:r>
                      <a:r>
                        <a:rPr lang="en-US" sz="1800" baseline="0" dirty="0" err="1">
                          <a:solidFill>
                            <a:srgbClr val="070244"/>
                          </a:solidFill>
                          <a:latin typeface="Arain"/>
                        </a:rPr>
                        <a:t>hẹp</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có</a:t>
                      </a:r>
                      <a:r>
                        <a:rPr lang="en-US" sz="1800" baseline="0" dirty="0">
                          <a:solidFill>
                            <a:srgbClr val="070244"/>
                          </a:solidFill>
                          <a:latin typeface="Arain"/>
                        </a:rPr>
                        <a:t> </a:t>
                      </a:r>
                      <a:r>
                        <a:rPr lang="en-US" sz="1800" baseline="0" dirty="0" err="1">
                          <a:solidFill>
                            <a:srgbClr val="070244"/>
                          </a:solidFill>
                          <a:latin typeface="Arain"/>
                        </a:rPr>
                        <a:t>mang</a:t>
                      </a:r>
                      <a:r>
                        <a:rPr lang="en-US" sz="1800" baseline="0" dirty="0">
                          <a:solidFill>
                            <a:srgbClr val="070244"/>
                          </a:solidFill>
                          <a:latin typeface="Arain"/>
                        </a:rPr>
                        <a:t>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trên</a:t>
                      </a:r>
                      <a:r>
                        <a:rPr lang="en-US" sz="1800" baseline="0" dirty="0">
                          <a:solidFill>
                            <a:srgbClr val="070244"/>
                          </a:solidFill>
                          <a:latin typeface="Arain"/>
                        </a:rPr>
                        <a:t> </a:t>
                      </a:r>
                      <a:r>
                        <a:rPr lang="en-US" sz="1800" baseline="0" dirty="0" err="1">
                          <a:solidFill>
                            <a:srgbClr val="070244"/>
                          </a:solidFill>
                          <a:latin typeface="Arain"/>
                        </a:rPr>
                        <a:t>tay</a:t>
                      </a:r>
                      <a:r>
                        <a:rPr lang="en-US" sz="1800" baseline="0" dirty="0">
                          <a:solidFill>
                            <a:srgbClr val="070244"/>
                          </a:solidFill>
                          <a:latin typeface="Arain"/>
                        </a:rPr>
                        <a:t>; </a:t>
                      </a:r>
                      <a:r>
                        <a:rPr lang="en-US" sz="1800" baseline="0" dirty="0" err="1">
                          <a:solidFill>
                            <a:srgbClr val="070244"/>
                          </a:solidFill>
                          <a:latin typeface="Arain"/>
                        </a:rPr>
                        <a:t>chạy</a:t>
                      </a:r>
                      <a:r>
                        <a:rPr lang="en-US" sz="1800" baseline="0" dirty="0">
                          <a:solidFill>
                            <a:srgbClr val="070244"/>
                          </a:solidFill>
                          <a:latin typeface="Arain"/>
                        </a:rPr>
                        <a:t> </a:t>
                      </a:r>
                      <a:r>
                        <a:rPr lang="en-US" sz="1800" baseline="0" dirty="0" err="1">
                          <a:solidFill>
                            <a:srgbClr val="070244"/>
                          </a:solidFill>
                          <a:latin typeface="Arain"/>
                        </a:rPr>
                        <a:t>theo</a:t>
                      </a:r>
                      <a:r>
                        <a:rPr lang="en-US" sz="1800" baseline="0" dirty="0">
                          <a:solidFill>
                            <a:srgbClr val="070244"/>
                          </a:solidFill>
                          <a:latin typeface="Arain"/>
                        </a:rPr>
                        <a:t> </a:t>
                      </a:r>
                      <a:r>
                        <a:rPr lang="en-US" sz="1800" baseline="0" dirty="0" err="1">
                          <a:solidFill>
                            <a:srgbClr val="070244"/>
                          </a:solidFill>
                          <a:latin typeface="Arain"/>
                        </a:rPr>
                        <a:t>hướng</a:t>
                      </a:r>
                      <a:r>
                        <a:rPr lang="en-US" sz="1800" baseline="0" dirty="0">
                          <a:solidFill>
                            <a:srgbClr val="070244"/>
                          </a:solidFill>
                          <a:latin typeface="Arain"/>
                        </a:rPr>
                        <a:t> </a:t>
                      </a:r>
                      <a:r>
                        <a:rPr lang="en-US" sz="1800" baseline="0" dirty="0" err="1">
                          <a:solidFill>
                            <a:srgbClr val="070244"/>
                          </a:solidFill>
                          <a:latin typeface="Arain"/>
                        </a:rPr>
                        <a:t>thẳng</a:t>
                      </a:r>
                      <a:r>
                        <a:rPr lang="en-US" sz="1800" baseline="0" dirty="0">
                          <a:solidFill>
                            <a:srgbClr val="070244"/>
                          </a:solidFill>
                          <a:latin typeface="Arain"/>
                        </a:rPr>
                        <a:t>; </a:t>
                      </a:r>
                      <a:r>
                        <a:rPr lang="en-US" sz="1800" baseline="0" dirty="0" err="1">
                          <a:solidFill>
                            <a:srgbClr val="070244"/>
                          </a:solidFill>
                          <a:latin typeface="Arain"/>
                        </a:rPr>
                        <a:t>đứng</a:t>
                      </a:r>
                      <a:r>
                        <a:rPr lang="en-US" sz="1800" baseline="0" dirty="0">
                          <a:solidFill>
                            <a:srgbClr val="070244"/>
                          </a:solidFill>
                          <a:latin typeface="Arain"/>
                        </a:rPr>
                        <a:t> co 01 </a:t>
                      </a:r>
                      <a:r>
                        <a:rPr lang="en-US" sz="1800" baseline="0" dirty="0" err="1">
                          <a:solidFill>
                            <a:srgbClr val="070244"/>
                          </a:solidFill>
                          <a:latin typeface="Arain"/>
                        </a:rPr>
                        <a:t>chân</a:t>
                      </a:r>
                      <a:r>
                        <a:rPr lang="en-US" sz="1800" baseline="0" dirty="0">
                          <a:solidFill>
                            <a:srgbClr val="070244"/>
                          </a:solidFill>
                          <a:latin typeface="Arain"/>
                        </a:rPr>
                        <a:t>.</a:t>
                      </a:r>
                      <a:endParaRPr lang="en-US" sz="1800" dirty="0">
                        <a:solidFill>
                          <a:srgbClr val="070244"/>
                        </a:solidFill>
                        <a:latin typeface="Arain"/>
                      </a:endParaRPr>
                    </a:p>
                  </a:txBody>
                  <a:tcPr marT="45722" marB="45722"/>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577-12"/>
          <p:cNvPicPr>
            <a:picLocks noGrp="1" noChangeAspect="1"/>
          </p:cNvPicPr>
          <p:nvPr isPhoto="1"/>
        </p:nvPicPr>
        <p:blipFill rotWithShape="1">
          <a:blip r:embed="rId3">
            <a:lum/>
            <a:extLst>
              <a:ext uri="{28A0092B-C50C-407E-A947-70E740481C1C}">
                <a14:useLocalDpi xmlns:a14="http://schemas.microsoft.com/office/drawing/2010/main" val="0"/>
              </a:ext>
            </a:extLst>
          </a:blip>
          <a:srcRect l="33053" t="4822" r="-1438" b="4581"/>
          <a:stretch/>
        </p:blipFill>
        <p:spPr>
          <a:xfrm>
            <a:off x="2667000" y="3312626"/>
            <a:ext cx="4720836" cy="3545374"/>
          </a:xfrm>
          <a:prstGeom prst="rect">
            <a:avLst/>
          </a:prstGeom>
          <a:ln>
            <a:noFill/>
          </a:ln>
          <a:effectLst>
            <a:softEdge rad="112500"/>
          </a:effectLst>
        </p:spPr>
      </p:pic>
      <p:sp>
        <p:nvSpPr>
          <p:cNvPr id="3" name="Rectangle 2"/>
          <p:cNvSpPr/>
          <p:nvPr/>
        </p:nvSpPr>
        <p:spPr>
          <a:xfrm>
            <a:off x="331953" y="60960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Tập</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trẻ</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lẫy</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trườn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bò</a:t>
            </a:r>
            <a:endParaRPr lang="en-US" sz="2000" b="1"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616224"/>
            <a:ext cx="3962400" cy="2779594"/>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53" y="1219200"/>
            <a:ext cx="3469736" cy="2313158"/>
          </a:xfrm>
          <a:prstGeom prst="ellipse">
            <a:avLst/>
          </a:prstGeom>
          <a:ln>
            <a:noFill/>
          </a:ln>
          <a:effectLst>
            <a:softEdge rad="112500"/>
          </a:effectLst>
        </p:spPr>
      </p:pic>
      <p:sp>
        <p:nvSpPr>
          <p:cNvPr id="6" name="Content Placeholder 2"/>
          <p:cNvSpPr txBox="1">
            <a:spLocks/>
          </p:cNvSpPr>
          <p:nvPr/>
        </p:nvSpPr>
        <p:spPr>
          <a:xfrm>
            <a:off x="1447800" y="-7529"/>
            <a:ext cx="6705600" cy="961883"/>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1" hangingPunct="1">
              <a:buFont typeface="Arial" charset="0"/>
              <a:buNone/>
            </a:pPr>
            <a:r>
              <a:rPr lang="en-US" altLang="en-US" sz="2600" dirty="0" err="1">
                <a:solidFill>
                  <a:srgbClr val="0000FF"/>
                </a:solidFill>
                <a:latin typeface="Arial" panose="020B0604020202020204" pitchFamily="34" charset="0"/>
                <a:cs typeface="Arial" panose="020B0604020202020204" pitchFamily="34" charset="0"/>
              </a:rPr>
              <a:t>Một</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số</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bài</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tập</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vận</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động</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cơ</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bản</a:t>
            </a:r>
            <a:r>
              <a:rPr lang="en-US" altLang="en-US" sz="2600"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600" dirty="0" err="1">
                <a:solidFill>
                  <a:srgbClr val="0000FF"/>
                </a:solidFill>
                <a:latin typeface="Arial" panose="020B0604020202020204" pitchFamily="34" charset="0"/>
                <a:cs typeface="Arial" panose="020B0604020202020204" pitchFamily="34" charset="0"/>
              </a:rPr>
              <a:t>cho</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trẻ</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nhà</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trẻ</a:t>
            </a:r>
            <a:r>
              <a:rPr lang="en-US" altLang="en-US" sz="2600" dirty="0">
                <a:solidFill>
                  <a:srgbClr val="0000FF"/>
                </a:solidFill>
                <a:latin typeface="Arial" panose="020B0604020202020204" pitchFamily="34" charset="0"/>
                <a:cs typeface="Arial" panose="020B0604020202020204" pitchFamily="34" charset="0"/>
              </a:rPr>
              <a:t> 6-12 </a:t>
            </a:r>
            <a:r>
              <a:rPr lang="en-US" altLang="en-US" sz="2600" dirty="0" err="1">
                <a:solidFill>
                  <a:srgbClr val="0000FF"/>
                </a:solidFill>
                <a:latin typeface="Arial" panose="020B0604020202020204" pitchFamily="34" charset="0"/>
                <a:cs typeface="Arial" panose="020B0604020202020204" pitchFamily="34" charset="0"/>
              </a:rPr>
              <a:t>tháng</a:t>
            </a:r>
            <a:endParaRPr lang="en-US" altLang="en-US" sz="26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6259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3"/>
          <p:cNvSpPr>
            <a:spLocks noGrp="1"/>
          </p:cNvSpPr>
          <p:nvPr>
            <p:ph idx="1"/>
          </p:nvPr>
        </p:nvSpPr>
        <p:spPr>
          <a:xfrm>
            <a:off x="288925" y="533400"/>
            <a:ext cx="5257800" cy="1676400"/>
          </a:xfrm>
        </p:spPr>
        <p:txBody>
          <a:bodyPr>
            <a:normAutofit/>
          </a:bodyPr>
          <a:lstStyle/>
          <a:p>
            <a:pPr marL="0" indent="0" algn="just" eaLnBrk="1" hangingPunct="1">
              <a:buFont typeface="Arial" charset="0"/>
              <a:buNone/>
              <a:defRPr/>
            </a:pPr>
            <a:r>
              <a:rPr lang="en-US" sz="2400" dirty="0" err="1">
                <a:latin typeface="Arial" pitchFamily="34" charset="0"/>
                <a:cs typeface="Arial" pitchFamily="34" charset="0"/>
              </a:rPr>
              <a:t>Đặt</a:t>
            </a:r>
            <a:r>
              <a:rPr lang="en-US" sz="2400" dirty="0">
                <a:latin typeface="Arial" pitchFamily="34" charset="0"/>
                <a:cs typeface="Arial" pitchFamily="34" charset="0"/>
              </a:rPr>
              <a:t> </a:t>
            </a:r>
            <a:r>
              <a:rPr lang="en-US" sz="2400" dirty="0" err="1">
                <a:latin typeface="Arial" pitchFamily="34" charset="0"/>
                <a:cs typeface="Arial" pitchFamily="34" charset="0"/>
              </a:rPr>
              <a:t>đồ</a:t>
            </a:r>
            <a:r>
              <a:rPr lang="en-US" sz="2400" dirty="0">
                <a:latin typeface="Arial" pitchFamily="34" charset="0"/>
                <a:cs typeface="Arial" pitchFamily="34" charset="0"/>
              </a:rPr>
              <a:t> </a:t>
            </a:r>
            <a:r>
              <a:rPr lang="en-US" sz="2400" dirty="0" err="1">
                <a:latin typeface="Arial" pitchFamily="34" charset="0"/>
                <a:cs typeface="Arial" pitchFamily="34" charset="0"/>
              </a:rPr>
              <a:t>chơi</a:t>
            </a:r>
            <a:r>
              <a:rPr lang="en-US" sz="2400" dirty="0">
                <a:latin typeface="Arial" pitchFamily="34" charset="0"/>
                <a:cs typeface="Arial" pitchFamily="34" charset="0"/>
              </a:rPr>
              <a:t> </a:t>
            </a:r>
            <a:r>
              <a:rPr lang="en-US" sz="2400" dirty="0" err="1">
                <a:latin typeface="Arial" pitchFamily="34" charset="0"/>
                <a:cs typeface="Arial" pitchFamily="34" charset="0"/>
              </a:rPr>
              <a:t>đẹp</a:t>
            </a:r>
            <a:r>
              <a:rPr lang="en-US" sz="2400" dirty="0">
                <a:latin typeface="Arial" pitchFamily="34" charset="0"/>
                <a:cs typeface="Arial" pitchFamily="34" charset="0"/>
              </a:rPr>
              <a:t>, </a:t>
            </a:r>
            <a:r>
              <a:rPr lang="en-US" sz="2400" dirty="0" err="1">
                <a:latin typeface="Arial" pitchFamily="34" charset="0"/>
                <a:cs typeface="Arial" pitchFamily="34" charset="0"/>
              </a:rPr>
              <a:t>phát</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âm</a:t>
            </a:r>
            <a:r>
              <a:rPr lang="en-US" sz="2400" dirty="0">
                <a:latin typeface="Arial" pitchFamily="34" charset="0"/>
                <a:cs typeface="Arial" pitchFamily="34" charset="0"/>
              </a:rPr>
              <a:t> </a:t>
            </a:r>
            <a:r>
              <a:rPr lang="en-US" sz="2400" dirty="0" err="1">
                <a:latin typeface="Arial" pitchFamily="34" charset="0"/>
                <a:cs typeface="Arial" pitchFamily="34" charset="0"/>
              </a:rPr>
              <a:t>thanh</a:t>
            </a:r>
            <a:r>
              <a:rPr lang="en-US" sz="2400" dirty="0">
                <a:latin typeface="Arial" pitchFamily="34" charset="0"/>
                <a:cs typeface="Arial" pitchFamily="34" charset="0"/>
              </a:rPr>
              <a:t> </a:t>
            </a:r>
            <a:r>
              <a:rPr lang="en-US" sz="2400" dirty="0" err="1">
                <a:latin typeface="Arial" pitchFamily="34" charset="0"/>
                <a:cs typeface="Arial" pitchFamily="34" charset="0"/>
              </a:rPr>
              <a:t>trước</a:t>
            </a:r>
            <a:r>
              <a:rPr lang="en-US" sz="2400" dirty="0">
                <a:latin typeface="Arial" pitchFamily="34" charset="0"/>
                <a:cs typeface="Arial" pitchFamily="34" charset="0"/>
              </a:rPr>
              <a:t> </a:t>
            </a:r>
            <a:r>
              <a:rPr lang="en-US" sz="2400" dirty="0" err="1">
                <a:latin typeface="Arial" pitchFamily="34" charset="0"/>
                <a:cs typeface="Arial" pitchFamily="34" charset="0"/>
              </a:rPr>
              <a:t>mặt</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khuyến</a:t>
            </a:r>
            <a:r>
              <a:rPr lang="en-US" sz="2400" dirty="0">
                <a:latin typeface="Arial" pitchFamily="34" charset="0"/>
                <a:cs typeface="Arial" pitchFamily="34" charset="0"/>
              </a:rPr>
              <a:t> </a:t>
            </a:r>
            <a:r>
              <a:rPr lang="en-US" sz="2400" dirty="0" err="1">
                <a:latin typeface="Arial" pitchFamily="34" charset="0"/>
                <a:cs typeface="Arial" pitchFamily="34" charset="0"/>
              </a:rPr>
              <a:t>khích</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bò</a:t>
            </a:r>
            <a:r>
              <a:rPr lang="en-US" sz="2400" dirty="0">
                <a:latin typeface="Arial" pitchFamily="34" charset="0"/>
                <a:cs typeface="Arial" pitchFamily="34" charset="0"/>
              </a:rPr>
              <a:t> </a:t>
            </a:r>
            <a:r>
              <a:rPr lang="en-US" sz="2400" dirty="0" err="1">
                <a:latin typeface="Arial" pitchFamily="34" charset="0"/>
                <a:cs typeface="Arial" pitchFamily="34" charset="0"/>
              </a:rPr>
              <a:t>tiến</a:t>
            </a:r>
            <a:r>
              <a:rPr lang="en-US" sz="2400" dirty="0">
                <a:latin typeface="Arial" pitchFamily="34" charset="0"/>
                <a:cs typeface="Arial" pitchFamily="34" charset="0"/>
              </a:rPr>
              <a:t> </a:t>
            </a:r>
            <a:r>
              <a:rPr lang="en-US" sz="2400" dirty="0" err="1">
                <a:latin typeface="Arial" pitchFamily="34" charset="0"/>
                <a:cs typeface="Arial" pitchFamily="34" charset="0"/>
              </a:rPr>
              <a:t>về</a:t>
            </a:r>
            <a:r>
              <a:rPr lang="en-US" sz="2400" dirty="0">
                <a:latin typeface="Arial" pitchFamily="34" charset="0"/>
                <a:cs typeface="Arial" pitchFamily="34" charset="0"/>
              </a:rPr>
              <a:t> </a:t>
            </a:r>
            <a:r>
              <a:rPr lang="en-US" sz="2400" dirty="0" err="1">
                <a:latin typeface="Arial" pitchFamily="34" charset="0"/>
                <a:cs typeface="Arial" pitchFamily="34" charset="0"/>
              </a:rPr>
              <a:t>phía</a:t>
            </a:r>
            <a:r>
              <a:rPr lang="en-US" sz="2400" dirty="0">
                <a:latin typeface="Arial" pitchFamily="34" charset="0"/>
                <a:cs typeface="Arial" pitchFamily="34" charset="0"/>
              </a:rPr>
              <a:t> </a:t>
            </a:r>
            <a:r>
              <a:rPr lang="en-US" sz="2400" dirty="0" err="1">
                <a:latin typeface="Arial" pitchFamily="34" charset="0"/>
                <a:cs typeface="Arial" pitchFamily="34" charset="0"/>
              </a:rPr>
              <a:t>trước</a:t>
            </a:r>
            <a:r>
              <a:rPr lang="en-US" sz="2400" dirty="0">
                <a:latin typeface="Arial" pitchFamily="34" charset="0"/>
                <a:cs typeface="Arial" pitchFamily="34" charset="0"/>
              </a:rPr>
              <a:t>, </a:t>
            </a:r>
            <a:r>
              <a:rPr lang="en-US" sz="2400" dirty="0" err="1">
                <a:latin typeface="Arial" pitchFamily="34" charset="0"/>
                <a:cs typeface="Arial" pitchFamily="34" charset="0"/>
              </a:rPr>
              <a:t>chơi</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a:t>
            </a:r>
            <a:r>
              <a:rPr lang="en-US" sz="2400" dirty="0" err="1">
                <a:latin typeface="Arial" pitchFamily="34" charset="0"/>
                <a:cs typeface="Arial" pitchFamily="34" charset="0"/>
              </a:rPr>
              <a:t>đồ</a:t>
            </a:r>
            <a:r>
              <a:rPr lang="en-US" sz="2400" dirty="0">
                <a:latin typeface="Arial" pitchFamily="34" charset="0"/>
                <a:cs typeface="Arial" pitchFamily="34" charset="0"/>
              </a:rPr>
              <a:t> </a:t>
            </a:r>
            <a:r>
              <a:rPr lang="en-US" sz="2400" dirty="0" err="1">
                <a:latin typeface="Arial" pitchFamily="34" charset="0"/>
                <a:cs typeface="Arial" pitchFamily="34" charset="0"/>
              </a:rPr>
              <a:t>chơi</a:t>
            </a:r>
            <a:endParaRPr lang="en-US" sz="2400" dirty="0">
              <a:latin typeface="Arial" pitchFamily="34" charset="0"/>
              <a:cs typeface="Arial" pitchFamily="34" charset="0"/>
            </a:endParaRPr>
          </a:p>
          <a:p>
            <a:pPr algn="just" eaLnBrk="1" hangingPunct="1">
              <a:defRPr/>
            </a:pPr>
            <a:endParaRPr lang="en-US" sz="2400" dirty="0">
              <a:latin typeface="Arial" pitchFamily="34" charset="0"/>
              <a:cs typeface="Arial" pitchFamily="34" charset="0"/>
            </a:endParaRPr>
          </a:p>
        </p:txBody>
      </p:sp>
      <p:pic>
        <p:nvPicPr>
          <p:cNvPr id="37891" name="Picture 4" descr="http://familydeal.vn/Uploads/images/banh0-familydeal.jpg"/>
          <p:cNvPicPr>
            <a:picLocks noChangeAspect="1" noChangeArrowheads="1"/>
          </p:cNvPicPr>
          <p:nvPr/>
        </p:nvPicPr>
        <p:blipFill>
          <a:blip r:embed="rId2">
            <a:extLst>
              <a:ext uri="{28A0092B-C50C-407E-A947-70E740481C1C}">
                <a14:useLocalDpi xmlns:a14="http://schemas.microsoft.com/office/drawing/2010/main" val="0"/>
              </a:ext>
            </a:extLst>
          </a:blip>
          <a:srcRect l="22285" r="13333"/>
          <a:stretch>
            <a:fillRect/>
          </a:stretch>
        </p:blipFill>
        <p:spPr bwMode="auto">
          <a:xfrm>
            <a:off x="2617788" y="2362200"/>
            <a:ext cx="29114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5" descr="http://realsovet.ru/wp-content/uploads/2011/12/stimuliruem_lyubopytstvo-300x2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457200"/>
            <a:ext cx="3314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7" descr="http://babyzzz.ru/wp-content/uploads/2012/09/%D0%92%D0%BB%D0%B8%D1%8F%D0%BD%D0%B8%D0%B5-%D0%B4%D0%B2%D0%B8%D0%B6%D0%B5%D0%BD%D0%B8%D1%8F-%D0%BD%D0%B0-%D0%B8%D0%BD%D1%82%D0%B5%D0%BB%D0%BB%D0%B5%D0%BA%D1%82-%D1%80%D0%B5%D0%B1%D0%B5%D0%BD%D0%BA%D0%B0.-%D0%9A%D0%B0%D0%BA-%D0%BD%D0%B0%D1%83%D1%87%D0%B8%D1%82%D1%8C-%D1%80%D0%B5%D0%B1%D0%B5%D0%BD%D0%BA%D0%B0-%D0%BF%D0%BE%D0%BB%D0%B7%D0%B0%D1%82%D1%8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3354388"/>
            <a:ext cx="35052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banh tap bo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323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up)">
                                      <p:cBhvr>
                                        <p:cTn id="7" dur="500"/>
                                        <p:tgtEl>
                                          <p:spTgt spid="819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wipe(up)">
                                      <p:cBhvr>
                                        <p:cTn id="10" dur="500"/>
                                        <p:tgtEl>
                                          <p:spTgt spid="37892"/>
                                        </p:tgtEl>
                                      </p:cBhvr>
                                    </p:animEffect>
                                  </p:childTnLst>
                                </p:cTn>
                              </p:par>
                              <p:par>
                                <p:cTn id="11" presetID="22" presetClass="entr" presetSubtype="1" fill="hold" nodeType="with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wipe(up)">
                                      <p:cBhvr>
                                        <p:cTn id="13" dur="500"/>
                                        <p:tgtEl>
                                          <p:spTgt spid="37891"/>
                                        </p:tgtEl>
                                      </p:cBhvr>
                                    </p:animEffect>
                                  </p:childTnLst>
                                </p:cTn>
                              </p:par>
                              <p:par>
                                <p:cTn id="14" presetID="22" presetClass="entr" presetSubtype="1" fill="hold" nodeType="withEffect">
                                  <p:stCondLst>
                                    <p:cond delay="0"/>
                                  </p:stCondLst>
                                  <p:childTnLst>
                                    <p:set>
                                      <p:cBhvr>
                                        <p:cTn id="15" dur="1" fill="hold">
                                          <p:stCondLst>
                                            <p:cond delay="0"/>
                                          </p:stCondLst>
                                        </p:cTn>
                                        <p:tgtEl>
                                          <p:spTgt spid="37895"/>
                                        </p:tgtEl>
                                        <p:attrNameLst>
                                          <p:attrName>style.visibility</p:attrName>
                                        </p:attrNameLst>
                                      </p:cBhvr>
                                      <p:to>
                                        <p:strVal val="visible"/>
                                      </p:to>
                                    </p:set>
                                    <p:animEffect transition="in" filter="wipe(up)">
                                      <p:cBhvr>
                                        <p:cTn id="16" dur="500"/>
                                        <p:tgtEl>
                                          <p:spTgt spid="37895"/>
                                        </p:tgtEl>
                                      </p:cBhvr>
                                    </p:animEffect>
                                  </p:childTnLst>
                                </p:cTn>
                              </p:par>
                              <p:par>
                                <p:cTn id="17" presetID="22" presetClass="entr" presetSubtype="1" fill="hold" nodeType="with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wipe(up)">
                                      <p:cBhvr>
                                        <p:cTn id="19"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8</a:t>
            </a:fld>
            <a:endParaRPr lang="en-US" altLang="en-US"/>
          </a:p>
        </p:txBody>
      </p:sp>
      <p:grpSp>
        <p:nvGrpSpPr>
          <p:cNvPr id="5" name="Group 4"/>
          <p:cNvGrpSpPr/>
          <p:nvPr/>
        </p:nvGrpSpPr>
        <p:grpSpPr>
          <a:xfrm>
            <a:off x="533400" y="380998"/>
            <a:ext cx="8001000" cy="945080"/>
            <a:chOff x="3965695" y="2394718"/>
            <a:chExt cx="4109513" cy="716480"/>
          </a:xfrm>
          <a:scene3d>
            <a:camera prst="orthographicFront"/>
            <a:lightRig rig="flat" dir="t"/>
          </a:scene3d>
        </p:grpSpPr>
        <p:sp>
          <p:nvSpPr>
            <p:cNvPr id="6" name="Rectangle 5"/>
            <p:cNvSpPr/>
            <p:nvPr/>
          </p:nvSpPr>
          <p:spPr>
            <a:xfrm>
              <a:off x="3965695" y="2394719"/>
              <a:ext cx="4109513" cy="716479"/>
            </a:xfrm>
            <a:prstGeom prst="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7" name="Rectangle 6"/>
            <p:cNvSpPr/>
            <p:nvPr/>
          </p:nvSpPr>
          <p:spPr>
            <a:xfrm>
              <a:off x="3965695" y="2394718"/>
              <a:ext cx="4109513" cy="71647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800" b="1" dirty="0">
                  <a:solidFill>
                    <a:srgbClr val="FF0000"/>
                  </a:solidFill>
                  <a:latin typeface="Arial" panose="020B0604020202020204" pitchFamily="34" charset="0"/>
                  <a:cs typeface="Arial" panose="020B0604020202020204" pitchFamily="34" charset="0"/>
                </a:rPr>
                <a:t>3.</a:t>
              </a:r>
              <a:r>
                <a:rPr 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CÁC</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ĐIỀU</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KIỆN</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TỔ</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CHỨC</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HOẠT</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ĐÔNG</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GDPTVĐ</a:t>
              </a:r>
              <a:r>
                <a:rPr lang="en-US" altLang="en-US" sz="2800" b="1" kern="1200" dirty="0">
                  <a:solidFill>
                    <a:srgbClr val="FF0000"/>
                  </a:solidFill>
                  <a:latin typeface="Arial" panose="020B0604020202020204" pitchFamily="34" charset="0"/>
                  <a:cs typeface="Arial" panose="020B0604020202020204" pitchFamily="34" charset="0"/>
                </a:rPr>
                <a:t> CHO </a:t>
              </a:r>
              <a:r>
                <a:rPr lang="en-US" altLang="en-US" sz="2800" b="1" kern="1200" dirty="0" err="1">
                  <a:solidFill>
                    <a:srgbClr val="FF0000"/>
                  </a:solidFill>
                  <a:latin typeface="Arial" panose="020B0604020202020204" pitchFamily="34" charset="0"/>
                  <a:cs typeface="Arial" panose="020B0604020202020204" pitchFamily="34" charset="0"/>
                </a:rPr>
                <a:t>TRẺ</a:t>
              </a:r>
              <a:r>
                <a:rPr lang="en-US" sz="2800" b="1" kern="1200" dirty="0">
                  <a:solidFill>
                    <a:srgbClr val="FF0000"/>
                  </a:solidFill>
                  <a:latin typeface="Arial" panose="020B0604020202020204" pitchFamily="34" charset="0"/>
                  <a:cs typeface="Arial" panose="020B0604020202020204" pitchFamily="34" charset="0"/>
                </a:rPr>
                <a:t> </a:t>
              </a:r>
            </a:p>
          </p:txBody>
        </p:sp>
      </p:grpSp>
      <p:sp>
        <p:nvSpPr>
          <p:cNvPr id="9" name="Rectangle 8"/>
          <p:cNvSpPr/>
          <p:nvPr/>
        </p:nvSpPr>
        <p:spPr>
          <a:xfrm>
            <a:off x="533400" y="1361537"/>
            <a:ext cx="8229600" cy="3970318"/>
          </a:xfrm>
          <a:prstGeom prst="rect">
            <a:avLst/>
          </a:prstGeom>
        </p:spPr>
        <p:txBody>
          <a:bodyPr wrap="square">
            <a:spAutoFit/>
          </a:bodyPr>
          <a:lstStyle/>
          <a:p>
            <a:pPr algn="just">
              <a:lnSpc>
                <a:spcPct val="150000"/>
              </a:lnSpc>
            </a:pPr>
            <a:r>
              <a:rPr lang="en-US" sz="2400" b="1" dirty="0">
                <a:solidFill>
                  <a:srgbClr val="0000FF"/>
                </a:solidFill>
              </a:rPr>
              <a:t>	3.1. </a:t>
            </a:r>
            <a:r>
              <a:rPr lang="en-US" sz="2400" b="1" dirty="0" err="1">
                <a:solidFill>
                  <a:srgbClr val="0000FF"/>
                </a:solidFill>
              </a:rPr>
              <a:t>Điều</a:t>
            </a:r>
            <a:r>
              <a:rPr lang="en-US" sz="2400" b="1" dirty="0">
                <a:solidFill>
                  <a:srgbClr val="0000FF"/>
                </a:solidFill>
              </a:rPr>
              <a:t> </a:t>
            </a:r>
            <a:r>
              <a:rPr lang="en-US" sz="2400" b="1" dirty="0" err="1">
                <a:solidFill>
                  <a:srgbClr val="0000FF"/>
                </a:solidFill>
              </a:rPr>
              <a:t>kiện</a:t>
            </a:r>
            <a:r>
              <a:rPr lang="en-US" sz="2400" b="1" dirty="0">
                <a:solidFill>
                  <a:srgbClr val="0000FF"/>
                </a:solidFill>
              </a:rPr>
              <a:t> </a:t>
            </a:r>
            <a:r>
              <a:rPr lang="en-US" sz="2400" b="1" dirty="0" err="1">
                <a:solidFill>
                  <a:srgbClr val="0000FF"/>
                </a:solidFill>
              </a:rPr>
              <a:t>Vật</a:t>
            </a:r>
            <a:r>
              <a:rPr lang="en-US" sz="2400" b="1" dirty="0">
                <a:solidFill>
                  <a:srgbClr val="0000FF"/>
                </a:solidFill>
              </a:rPr>
              <a:t> </a:t>
            </a:r>
            <a:r>
              <a:rPr lang="en-US" sz="2400" b="1" dirty="0" err="1">
                <a:solidFill>
                  <a:srgbClr val="0000FF"/>
                </a:solidFill>
              </a:rPr>
              <a:t>chất</a:t>
            </a:r>
            <a:r>
              <a:rPr lang="en-US" sz="2400" b="1" dirty="0">
                <a:solidFill>
                  <a:srgbClr val="0000FF"/>
                </a:solidFill>
              </a:rPr>
              <a:t>:</a:t>
            </a:r>
          </a:p>
          <a:p>
            <a:pPr algn="just">
              <a:lnSpc>
                <a:spcPct val="150000"/>
              </a:lnSpc>
            </a:pPr>
            <a:r>
              <a:rPr lang="en-US" sz="2400" b="1" dirty="0">
                <a:solidFill>
                  <a:srgbClr val="0000FF"/>
                </a:solidFill>
              </a:rPr>
              <a:t>	</a:t>
            </a:r>
            <a:r>
              <a:rPr lang="en-US" sz="2400" b="1" dirty="0">
                <a:solidFill>
                  <a:srgbClr val="7030A0"/>
                </a:solidFill>
              </a:rPr>
              <a:t>+ </a:t>
            </a:r>
            <a:r>
              <a:rPr lang="en-US" sz="2400" b="1" dirty="0" err="1">
                <a:solidFill>
                  <a:srgbClr val="7030A0"/>
                </a:solidFill>
              </a:rPr>
              <a:t>Địa</a:t>
            </a:r>
            <a:r>
              <a:rPr lang="en-US" sz="2400" b="1" dirty="0">
                <a:solidFill>
                  <a:srgbClr val="7030A0"/>
                </a:solidFill>
              </a:rPr>
              <a:t> </a:t>
            </a:r>
            <a:r>
              <a:rPr lang="en-US" sz="2400" b="1" dirty="0" err="1">
                <a:solidFill>
                  <a:srgbClr val="7030A0"/>
                </a:solidFill>
              </a:rPr>
              <a:t>điểm</a:t>
            </a:r>
            <a:r>
              <a:rPr lang="en-US" sz="2400" b="1" dirty="0">
                <a:solidFill>
                  <a:srgbClr val="7030A0"/>
                </a:solidFill>
              </a:rPr>
              <a:t>, </a:t>
            </a:r>
            <a:r>
              <a:rPr lang="en-US" sz="2400" b="1" dirty="0" err="1">
                <a:solidFill>
                  <a:srgbClr val="7030A0"/>
                </a:solidFill>
              </a:rPr>
              <a:t>vị</a:t>
            </a:r>
            <a:r>
              <a:rPr lang="en-US" sz="2400" b="1" dirty="0">
                <a:solidFill>
                  <a:srgbClr val="7030A0"/>
                </a:solidFill>
              </a:rPr>
              <a:t> </a:t>
            </a:r>
            <a:r>
              <a:rPr lang="en-US" sz="2400" b="1" dirty="0" err="1">
                <a:solidFill>
                  <a:srgbClr val="7030A0"/>
                </a:solidFill>
              </a:rPr>
              <a:t>trí</a:t>
            </a:r>
            <a:r>
              <a:rPr lang="en-US" sz="2400" b="1" dirty="0">
                <a:solidFill>
                  <a:srgbClr val="7030A0"/>
                </a:solidFill>
              </a:rPr>
              <a:t>: </a:t>
            </a:r>
          </a:p>
          <a:p>
            <a:pPr algn="just">
              <a:lnSpc>
                <a:spcPct val="150000"/>
              </a:lnSpc>
            </a:pPr>
            <a:r>
              <a:rPr lang="en-US" sz="2400" dirty="0"/>
              <a:t>-</a:t>
            </a:r>
            <a:r>
              <a:rPr lang="en-US" sz="2400" b="1" dirty="0">
                <a:solidFill>
                  <a:srgbClr val="0000FF"/>
                </a:solidFill>
              </a:rPr>
              <a:t> </a:t>
            </a:r>
            <a:r>
              <a:rPr lang="en-US" sz="2400" dirty="0" err="1"/>
              <a:t>Đảm</a:t>
            </a:r>
            <a:r>
              <a:rPr lang="en-US" sz="2400" dirty="0"/>
              <a:t> </a:t>
            </a:r>
            <a:r>
              <a:rPr lang="en-US" sz="2400" dirty="0" err="1"/>
              <a:t>bảo</a:t>
            </a:r>
            <a:r>
              <a:rPr lang="en-US" sz="2400" dirty="0"/>
              <a:t> </a:t>
            </a:r>
            <a:r>
              <a:rPr lang="vi-VN" sz="2400" dirty="0"/>
              <a:t>vệ sinh</a:t>
            </a:r>
            <a:r>
              <a:rPr lang="en-US" sz="2400" dirty="0"/>
              <a:t> </a:t>
            </a:r>
            <a:r>
              <a:rPr lang="en-US" sz="2400" dirty="0" err="1"/>
              <a:t>sạch</a:t>
            </a:r>
            <a:r>
              <a:rPr lang="en-US" sz="2400" dirty="0"/>
              <a:t> </a:t>
            </a:r>
            <a:r>
              <a:rPr lang="en-US" sz="2400" dirty="0" err="1"/>
              <a:t>sẽ</a:t>
            </a:r>
            <a:r>
              <a:rPr lang="en-US" sz="2400" dirty="0"/>
              <a:t>, an </a:t>
            </a:r>
            <a:r>
              <a:rPr lang="en-US" sz="2400" dirty="0" err="1"/>
              <a:t>toàn</a:t>
            </a:r>
            <a:r>
              <a:rPr lang="vi-VN" sz="2400" dirty="0"/>
              <a:t>, diện tích phù hợp, thoáng</a:t>
            </a:r>
            <a:r>
              <a:rPr lang="en-US" sz="2400" dirty="0"/>
              <a:t>, </a:t>
            </a:r>
            <a:r>
              <a:rPr lang="en-US" sz="2400" dirty="0" err="1"/>
              <a:t>yên</a:t>
            </a:r>
            <a:r>
              <a:rPr lang="en-US" sz="2400" dirty="0"/>
              <a:t> </a:t>
            </a:r>
            <a:r>
              <a:rPr lang="en-US" sz="2400" dirty="0" err="1"/>
              <a:t>tĩnh</a:t>
            </a:r>
            <a:r>
              <a:rPr lang="en-US" sz="2400" dirty="0"/>
              <a:t>, </a:t>
            </a:r>
            <a:r>
              <a:rPr lang="en-US" sz="2400" dirty="0" err="1"/>
              <a:t>đủ</a:t>
            </a:r>
            <a:r>
              <a:rPr lang="en-US" sz="2400" dirty="0"/>
              <a:t> </a:t>
            </a:r>
            <a:r>
              <a:rPr lang="en-US" sz="2400" dirty="0" err="1"/>
              <a:t>ánh</a:t>
            </a:r>
            <a:r>
              <a:rPr lang="en-US" sz="2400" dirty="0"/>
              <a:t> </a:t>
            </a:r>
            <a:r>
              <a:rPr lang="en-US" sz="2400" dirty="0" err="1"/>
              <a:t>sáng</a:t>
            </a:r>
            <a:r>
              <a:rPr lang="en-US" sz="2400" dirty="0"/>
              <a:t> </a:t>
            </a:r>
            <a:r>
              <a:rPr lang="vi-VN" sz="2400" dirty="0"/>
              <a:t>không khí, tránh chỗ nắng gắt và</a:t>
            </a:r>
            <a:r>
              <a:rPr lang="en-US" sz="2400" dirty="0"/>
              <a:t> </a:t>
            </a:r>
            <a:r>
              <a:rPr lang="vi-VN" sz="2400" dirty="0"/>
              <a:t>gió lùa. </a:t>
            </a:r>
            <a:endParaRPr lang="en-US" sz="2400" dirty="0"/>
          </a:p>
          <a:p>
            <a:pPr algn="just">
              <a:lnSpc>
                <a:spcPct val="150000"/>
              </a:lnSpc>
              <a:buFontTx/>
              <a:buChar char="-"/>
            </a:pPr>
            <a:r>
              <a:rPr lang="en-US" sz="2400" dirty="0"/>
              <a:t> </a:t>
            </a:r>
            <a:r>
              <a:rPr lang="en-US" sz="2400" dirty="0" err="1"/>
              <a:t>Đảm</a:t>
            </a:r>
            <a:r>
              <a:rPr lang="en-US" sz="2400" dirty="0"/>
              <a:t> </a:t>
            </a:r>
            <a:r>
              <a:rPr lang="en-US" sz="2400" dirty="0" err="1"/>
              <a:t>bảo</a:t>
            </a:r>
            <a:r>
              <a:rPr lang="en-US" sz="2400" dirty="0"/>
              <a:t> </a:t>
            </a:r>
            <a:r>
              <a:rPr lang="en-US" sz="2400" dirty="0" err="1"/>
              <a:t>khăn</a:t>
            </a:r>
            <a:r>
              <a:rPr lang="en-US" sz="2400" dirty="0"/>
              <a:t>, </a:t>
            </a:r>
            <a:r>
              <a:rPr lang="en-US" sz="2400" dirty="0" err="1"/>
              <a:t>đệm</a:t>
            </a:r>
            <a:r>
              <a:rPr lang="en-US" sz="2400" dirty="0"/>
              <a:t> </a:t>
            </a:r>
            <a:r>
              <a:rPr lang="en-US" sz="2400" dirty="0" err="1"/>
              <a:t>đặt</a:t>
            </a:r>
            <a:r>
              <a:rPr lang="en-US" sz="2400" dirty="0"/>
              <a:t> </a:t>
            </a:r>
            <a:r>
              <a:rPr lang="en-US" sz="2400" dirty="0" err="1"/>
              <a:t>trẻ</a:t>
            </a:r>
            <a:r>
              <a:rPr lang="en-US" sz="2400" dirty="0"/>
              <a:t> </a:t>
            </a:r>
            <a:r>
              <a:rPr lang="en-US" sz="2400" dirty="0" err="1"/>
              <a:t>nhỏ</a:t>
            </a:r>
            <a:r>
              <a:rPr lang="en-US" sz="2400" dirty="0"/>
              <a:t> </a:t>
            </a:r>
            <a:r>
              <a:rPr lang="en-US" sz="2400" dirty="0" err="1"/>
              <a:t>nằm</a:t>
            </a:r>
            <a:r>
              <a:rPr lang="en-US" sz="2400" dirty="0"/>
              <a:t> </a:t>
            </a:r>
            <a:r>
              <a:rPr lang="en-US" sz="2400" dirty="0" err="1"/>
              <a:t>để</a:t>
            </a:r>
            <a:r>
              <a:rPr lang="en-US" sz="2400" dirty="0"/>
              <a:t> </a:t>
            </a:r>
            <a:r>
              <a:rPr lang="en-US" sz="2400" dirty="0" err="1"/>
              <a:t>GV</a:t>
            </a:r>
            <a:r>
              <a:rPr lang="en-US" sz="2400" dirty="0"/>
              <a:t> </a:t>
            </a:r>
            <a:r>
              <a:rPr lang="en-US" sz="2400" dirty="0" err="1"/>
              <a:t>thực</a:t>
            </a:r>
            <a:r>
              <a:rPr lang="en-US" sz="2400" dirty="0"/>
              <a:t> </a:t>
            </a:r>
            <a:r>
              <a:rPr lang="en-US" sz="2400" dirty="0" err="1"/>
              <a:t>hiện</a:t>
            </a:r>
            <a:r>
              <a:rPr lang="en-US" sz="2400" dirty="0"/>
              <a:t> </a:t>
            </a:r>
            <a:r>
              <a:rPr lang="en-US" sz="2400" dirty="0" err="1"/>
              <a:t>vận</a:t>
            </a:r>
            <a:r>
              <a:rPr lang="en-US" sz="2400" dirty="0"/>
              <a:t> </a:t>
            </a:r>
            <a:r>
              <a:rPr lang="en-US" sz="2400" dirty="0" err="1"/>
              <a:t>động</a:t>
            </a:r>
            <a:r>
              <a:rPr lang="en-US" sz="2400" dirty="0"/>
              <a:t>, </a:t>
            </a:r>
            <a:r>
              <a:rPr lang="en-US" sz="2400" dirty="0" err="1"/>
              <a:t>phải</a:t>
            </a:r>
            <a:r>
              <a:rPr lang="en-US" sz="2400" dirty="0"/>
              <a:t> </a:t>
            </a:r>
            <a:r>
              <a:rPr lang="en-US" sz="2400" dirty="0" err="1"/>
              <a:t>được</a:t>
            </a:r>
            <a:r>
              <a:rPr lang="en-US" sz="2400" dirty="0"/>
              <a:t> </a:t>
            </a:r>
            <a:r>
              <a:rPr lang="en-US" sz="2400" dirty="0" err="1"/>
              <a:t>giặt</a:t>
            </a:r>
            <a:r>
              <a:rPr lang="en-US" sz="2400" dirty="0"/>
              <a:t> </a:t>
            </a:r>
            <a:r>
              <a:rPr lang="en-US" sz="2400" dirty="0" err="1"/>
              <a:t>sạch</a:t>
            </a:r>
            <a:r>
              <a:rPr lang="en-US" sz="2400" dirty="0"/>
              <a:t> </a:t>
            </a:r>
            <a:r>
              <a:rPr lang="en-US" sz="2400" dirty="0" err="1"/>
              <a:t>và</a:t>
            </a:r>
            <a:r>
              <a:rPr lang="en-US" sz="2400" dirty="0"/>
              <a:t> </a:t>
            </a:r>
            <a:r>
              <a:rPr lang="en-US" sz="2400" dirty="0" err="1"/>
              <a:t>diệt</a:t>
            </a:r>
            <a:r>
              <a:rPr lang="en-US" sz="2400" dirty="0"/>
              <a:t> </a:t>
            </a:r>
            <a:r>
              <a:rPr lang="en-US" sz="2400" dirty="0" err="1"/>
              <a:t>khuẩn</a:t>
            </a:r>
            <a:r>
              <a:rPr lang="en-US" sz="2400" dirty="0"/>
              <a:t>.</a:t>
            </a:r>
            <a:endParaRPr lang="vi-VN"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366" y="4876800"/>
            <a:ext cx="2534914" cy="1689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7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ngồi</a:t>
            </a:r>
            <a:endParaRPr lang="en-US" sz="2800" b="1" dirty="0">
              <a:latin typeface="Arial" pitchFamily="34" charset="0"/>
              <a:ea typeface="+mn-ea"/>
              <a:cs typeface="Arial" pitchFamily="34" charset="0"/>
            </a:endParaRPr>
          </a:p>
        </p:txBody>
      </p:sp>
      <p:sp>
        <p:nvSpPr>
          <p:cNvPr id="54275" name="Content Placeholder 2"/>
          <p:cNvSpPr>
            <a:spLocks noGrp="1"/>
          </p:cNvSpPr>
          <p:nvPr>
            <p:ph idx="1"/>
          </p:nvPr>
        </p:nvSpPr>
        <p:spPr>
          <a:xfrm>
            <a:off x="444500" y="914400"/>
            <a:ext cx="8229600" cy="3124200"/>
          </a:xfrm>
        </p:spPr>
        <p:txBody>
          <a:bodyPr>
            <a:normAutofit lnSpcReduction="10000"/>
          </a:bodyPr>
          <a:lstStyle/>
          <a:p>
            <a:pPr marL="0" indent="0" algn="just" eaLnBrk="1" hangingPunct="1">
              <a:defRPr/>
            </a:pPr>
            <a:r>
              <a:rPr lang="en-US" sz="2800" dirty="0">
                <a:latin typeface="Arial" pitchFamily="34" charset="0"/>
                <a:cs typeface="Arial" pitchFamily="34" charset="0"/>
              </a:rPr>
              <a:t> </a:t>
            </a:r>
            <a:r>
              <a:rPr lang="en-US" sz="2800" dirty="0" err="1">
                <a:latin typeface="Arial" pitchFamily="34" charset="0"/>
                <a:cs typeface="Arial" pitchFamily="34" charset="0"/>
              </a:rPr>
              <a:t>Tư</a:t>
            </a:r>
            <a:r>
              <a:rPr lang="en-US" sz="2800" dirty="0">
                <a:latin typeface="Arial" pitchFamily="34" charset="0"/>
                <a:cs typeface="Arial" pitchFamily="34" charset="0"/>
              </a:rPr>
              <a:t> </a:t>
            </a:r>
            <a:r>
              <a:rPr lang="en-US" sz="2800" dirty="0" err="1">
                <a:latin typeface="Arial" pitchFamily="34" charset="0"/>
                <a:cs typeface="Arial" pitchFamily="34" charset="0"/>
              </a:rPr>
              <a:t>thế</a:t>
            </a:r>
            <a:r>
              <a:rPr lang="en-US" sz="2800" dirty="0">
                <a:latin typeface="Arial" pitchFamily="34" charset="0"/>
                <a:cs typeface="Arial" pitchFamily="34" charset="0"/>
              </a:rPr>
              <a:t> </a:t>
            </a:r>
            <a:r>
              <a:rPr lang="en-US" sz="2800" dirty="0" err="1">
                <a:latin typeface="Arial" pitchFamily="34" charset="0"/>
                <a:cs typeface="Arial" pitchFamily="34" charset="0"/>
              </a:rPr>
              <a:t>chuẩn</a:t>
            </a:r>
            <a:r>
              <a:rPr lang="en-US" sz="2800" dirty="0">
                <a:latin typeface="Arial" pitchFamily="34" charset="0"/>
                <a:cs typeface="Arial" pitchFamily="34" charset="0"/>
              </a:rPr>
              <a:t> </a:t>
            </a:r>
            <a:r>
              <a:rPr lang="en-US" sz="2800" dirty="0" err="1">
                <a:latin typeface="Arial" pitchFamily="34" charset="0"/>
                <a:cs typeface="Arial" pitchFamily="34" charset="0"/>
              </a:rPr>
              <a:t>bị</a:t>
            </a:r>
            <a:r>
              <a:rPr lang="en-US" sz="2800" dirty="0">
                <a:latin typeface="Arial" pitchFamily="34" charset="0"/>
                <a:cs typeface="Arial" pitchFamily="34" charset="0"/>
              </a:rPr>
              <a:t>: </a:t>
            </a:r>
            <a:r>
              <a:rPr lang="en-US" sz="2800" dirty="0" err="1">
                <a:latin typeface="Arial" pitchFamily="34" charset="0"/>
                <a:cs typeface="Arial" pitchFamily="34" charset="0"/>
              </a:rPr>
              <a:t>Đặt</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nằm</a:t>
            </a:r>
            <a:r>
              <a:rPr lang="en-US" sz="2800" dirty="0">
                <a:latin typeface="Arial" pitchFamily="34" charset="0"/>
                <a:cs typeface="Arial" pitchFamily="34" charset="0"/>
              </a:rPr>
              <a:t> </a:t>
            </a:r>
            <a:r>
              <a:rPr lang="en-US" sz="2800" dirty="0" err="1">
                <a:latin typeface="Arial" pitchFamily="34" charset="0"/>
                <a:cs typeface="Arial" pitchFamily="34" charset="0"/>
              </a:rPr>
              <a:t>xuống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cô</a:t>
            </a:r>
            <a:r>
              <a:rPr lang="en-US" sz="2800" dirty="0">
                <a:latin typeface="Arial" pitchFamily="34" charset="0"/>
                <a:cs typeface="Arial" pitchFamily="34" charset="0"/>
              </a:rPr>
              <a:t> </a:t>
            </a:r>
            <a:r>
              <a:rPr lang="en-US" sz="2800" dirty="0" err="1">
                <a:latin typeface="Arial" pitchFamily="34" charset="0"/>
                <a:cs typeface="Arial" pitchFamily="34" charset="0"/>
              </a:rPr>
              <a:t>nắm</a:t>
            </a:r>
            <a:r>
              <a:rPr lang="en-US" sz="2800" dirty="0">
                <a:latin typeface="Arial" pitchFamily="34" charset="0"/>
                <a:cs typeface="Arial" pitchFamily="34" charset="0"/>
              </a:rPr>
              <a:t> </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bàn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kia</a:t>
            </a:r>
            <a:r>
              <a:rPr lang="en-US" sz="2800" dirty="0">
                <a:latin typeface="Arial" pitchFamily="34" charset="0"/>
                <a:cs typeface="Arial" pitchFamily="34" charset="0"/>
              </a:rPr>
              <a:t> </a:t>
            </a:r>
            <a:r>
              <a:rPr lang="en-US" sz="2800" dirty="0" err="1">
                <a:latin typeface="Arial" pitchFamily="34" charset="0"/>
                <a:cs typeface="Arial" pitchFamily="34" charset="0"/>
              </a:rPr>
              <a:t>nâng</a:t>
            </a:r>
            <a:r>
              <a:rPr lang="en-US" sz="2800" dirty="0">
                <a:latin typeface="Arial" pitchFamily="34" charset="0"/>
                <a:cs typeface="Arial" pitchFamily="34" charset="0"/>
              </a:rPr>
              <a:t> </a:t>
            </a:r>
            <a:r>
              <a:rPr lang="en-US" sz="2800" dirty="0" err="1">
                <a:latin typeface="Arial" pitchFamily="34" charset="0"/>
                <a:cs typeface="Arial" pitchFamily="34" charset="0"/>
              </a:rPr>
              <a:t>gáy</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động</a:t>
            </a:r>
            <a:r>
              <a:rPr lang="en-US" sz="2800" dirty="0">
                <a:latin typeface="Arial" pitchFamily="34" charset="0"/>
                <a:cs typeface="Arial" pitchFamily="34" charset="0"/>
              </a:rPr>
              <a:t> </a:t>
            </a:r>
            <a:r>
              <a:rPr lang="en-US" sz="2800" dirty="0" err="1">
                <a:latin typeface="Arial" pitchFamily="34" charset="0"/>
                <a:cs typeface="Arial" pitchFamily="34" charset="0"/>
              </a:rPr>
              <a:t>tác</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nhịp</a:t>
            </a:r>
            <a:r>
              <a:rPr lang="en-US" sz="2800" dirty="0">
                <a:latin typeface="Arial" pitchFamily="34" charset="0"/>
                <a:cs typeface="Arial" pitchFamily="34" charset="0"/>
              </a:rPr>
              <a:t> </a:t>
            </a:r>
            <a:r>
              <a:rPr lang="en-US" sz="2800" dirty="0" err="1">
                <a:latin typeface="Arial" pitchFamily="34" charset="0"/>
                <a:cs typeface="Arial" pitchFamily="34" charset="0"/>
              </a:rPr>
              <a:t>tiết</a:t>
            </a:r>
            <a:r>
              <a:rPr lang="en-US" sz="2800" dirty="0">
                <a:latin typeface="Arial" pitchFamily="34" charset="0"/>
                <a:cs typeface="Arial" pitchFamily="34" charset="0"/>
              </a:rPr>
              <a:t> </a:t>
            </a:r>
            <a:r>
              <a:rPr lang="en-US" sz="2800" dirty="0" err="1">
                <a:latin typeface="Arial" pitchFamily="34" charset="0"/>
                <a:cs typeface="Arial" pitchFamily="34" charset="0"/>
              </a:rPr>
              <a:t>tấu</a:t>
            </a:r>
            <a:r>
              <a:rPr lang="en-US" sz="2800" dirty="0">
                <a:latin typeface="Arial" pitchFamily="34" charset="0"/>
                <a:cs typeface="Arial" pitchFamily="34" charset="0"/>
              </a:rPr>
              <a:t>: 1, 2, 3</a:t>
            </a:r>
          </a:p>
          <a:p>
            <a:pPr marL="0" indent="0" algn="just" eaLnBrk="1" hangingPunct="1">
              <a:buFontTx/>
              <a:buNone/>
              <a:defRPr/>
            </a:pPr>
            <a:r>
              <a:rPr lang="en-US" sz="2800" dirty="0">
                <a:latin typeface="Arial" pitchFamily="34" charset="0"/>
                <a:cs typeface="Arial" pitchFamily="34" charset="0"/>
              </a:rPr>
              <a:t>1.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chầm</a:t>
            </a:r>
            <a:r>
              <a:rPr lang="en-US" sz="2800" dirty="0">
                <a:latin typeface="Arial" pitchFamily="34" charset="0"/>
                <a:cs typeface="Arial" pitchFamily="34" charset="0"/>
              </a:rPr>
              <a:t> </a:t>
            </a:r>
            <a:r>
              <a:rPr lang="en-US" sz="2800" dirty="0" err="1">
                <a:latin typeface="Arial" pitchFamily="34" charset="0"/>
                <a:cs typeface="Arial" pitchFamily="34" charset="0"/>
              </a:rPr>
              <a:t>chậm</a:t>
            </a:r>
            <a:r>
              <a:rPr lang="en-US" sz="2800" dirty="0">
                <a:latin typeface="Arial" pitchFamily="34" charset="0"/>
                <a:cs typeface="Arial" pitchFamily="34" charset="0"/>
              </a:rPr>
              <a:t> </a:t>
            </a:r>
            <a:r>
              <a:rPr lang="en-US" sz="2800" dirty="0" err="1">
                <a:latin typeface="Arial" pitchFamily="34" charset="0"/>
                <a:cs typeface="Arial" pitchFamily="34" charset="0"/>
              </a:rPr>
              <a:t>kéo</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lên</a:t>
            </a:r>
            <a:r>
              <a:rPr lang="en-US" sz="2800" dirty="0">
                <a:latin typeface="Arial" pitchFamily="34" charset="0"/>
                <a:cs typeface="Arial" pitchFamily="34" charset="0"/>
              </a:rPr>
              <a:t> </a:t>
            </a:r>
            <a:r>
              <a:rPr lang="en-US" sz="2800" dirty="0" err="1">
                <a:latin typeface="Arial" pitchFamily="34" charset="0"/>
                <a:cs typeface="Arial" pitchFamily="34" charset="0"/>
              </a:rPr>
              <a:t>phía</a:t>
            </a:r>
            <a:r>
              <a:rPr lang="en-US" sz="2800" dirty="0">
                <a:latin typeface="Arial" pitchFamily="34" charset="0"/>
                <a:cs typeface="Arial" pitchFamily="34" charset="0"/>
              </a:rPr>
              <a:t> </a:t>
            </a:r>
            <a:r>
              <a:rPr lang="en-US" sz="2800" dirty="0" err="1">
                <a:latin typeface="Arial" pitchFamily="34" charset="0"/>
                <a:cs typeface="Arial" pitchFamily="34" charset="0"/>
              </a:rPr>
              <a:t>trước</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dùng</a:t>
            </a:r>
            <a:r>
              <a:rPr lang="en-US" sz="2800" dirty="0">
                <a:latin typeface="Arial" pitchFamily="34" charset="0"/>
                <a:cs typeface="Arial" pitchFamily="34" charset="0"/>
              </a:rPr>
              <a:t> </a:t>
            </a:r>
            <a:r>
              <a:rPr lang="en-US" sz="2800" dirty="0" err="1">
                <a:latin typeface="Arial" pitchFamily="34" charset="0"/>
                <a:cs typeface="Arial" pitchFamily="34" charset="0"/>
              </a:rPr>
              <a:t>lực</a:t>
            </a:r>
            <a:r>
              <a:rPr lang="en-US" sz="2800" dirty="0">
                <a:latin typeface="Arial" pitchFamily="34" charset="0"/>
                <a:cs typeface="Arial" pitchFamily="34" charset="0"/>
              </a:rPr>
              <a:t> </a:t>
            </a:r>
            <a:r>
              <a:rPr lang="en-US" sz="2800" dirty="0" err="1">
                <a:latin typeface="Arial" pitchFamily="34" charset="0"/>
                <a:cs typeface="Arial" pitchFamily="34" charset="0"/>
              </a:rPr>
              <a:t>mạnh</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thể</a:t>
            </a:r>
            <a:r>
              <a:rPr lang="en-US" sz="2800" dirty="0">
                <a:latin typeface="Arial" pitchFamily="34" charset="0"/>
                <a:cs typeface="Arial" pitchFamily="34" charset="0"/>
              </a:rPr>
              <a:t> </a:t>
            </a:r>
            <a:r>
              <a:rPr lang="en-US" sz="2800" dirty="0" err="1">
                <a:latin typeface="Arial" pitchFamily="34" charset="0"/>
                <a:cs typeface="Arial" pitchFamily="34" charset="0"/>
              </a:rPr>
              <a:t>ngồi</a:t>
            </a:r>
            <a:r>
              <a:rPr lang="en-US" sz="2800" dirty="0">
                <a:latin typeface="Arial" pitchFamily="34" charset="0"/>
                <a:cs typeface="Arial" pitchFamily="34" charset="0"/>
              </a:rPr>
              <a:t> </a:t>
            </a:r>
            <a:r>
              <a:rPr lang="en-US" sz="2800" dirty="0" err="1">
                <a:latin typeface="Arial" pitchFamily="34" charset="0"/>
                <a:cs typeface="Arial" pitchFamily="34" charset="0"/>
              </a:rPr>
              <a:t>dậy</a:t>
            </a:r>
            <a:r>
              <a:rPr lang="en-US" sz="2800" dirty="0">
                <a:latin typeface="Arial" pitchFamily="34" charset="0"/>
                <a:cs typeface="Arial" pitchFamily="34" charset="0"/>
              </a:rPr>
              <a:t> </a:t>
            </a:r>
            <a:r>
              <a:rPr lang="en-US" sz="2800" dirty="0" err="1">
                <a:latin typeface="Arial" pitchFamily="34" charset="0"/>
                <a:cs typeface="Arial" pitchFamily="34" charset="0"/>
              </a:rPr>
              <a:t>theo</a:t>
            </a:r>
            <a:r>
              <a:rPr lang="en-US" sz="2800" dirty="0">
                <a:latin typeface="Arial" pitchFamily="34" charset="0"/>
                <a:cs typeface="Arial" pitchFamily="34" charset="0"/>
              </a:rPr>
              <a:t> </a:t>
            </a:r>
            <a:r>
              <a:rPr lang="en-US" sz="2800" dirty="0" err="1">
                <a:latin typeface="Arial" pitchFamily="34" charset="0"/>
                <a:cs typeface="Arial" pitchFamily="34" charset="0"/>
              </a:rPr>
              <a:t>nhịp</a:t>
            </a:r>
            <a:r>
              <a:rPr lang="en-US" sz="2800" dirty="0">
                <a:latin typeface="Arial" pitchFamily="34" charset="0"/>
                <a:cs typeface="Arial" pitchFamily="34" charset="0"/>
              </a:rPr>
              <a:t>.</a:t>
            </a:r>
          </a:p>
          <a:p>
            <a:pPr marL="0" indent="0" algn="just" eaLnBrk="1" hangingPunct="1">
              <a:buFontTx/>
              <a:buNone/>
              <a:defRPr/>
            </a:pPr>
            <a:r>
              <a:rPr lang="en-US" sz="2800" dirty="0">
                <a:latin typeface="Arial" pitchFamily="34" charset="0"/>
                <a:cs typeface="Arial" pitchFamily="34" charset="0"/>
              </a:rPr>
              <a:t>2.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đặt</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nằm</a:t>
            </a:r>
            <a:r>
              <a:rPr lang="en-US" sz="2800" dirty="0">
                <a:latin typeface="Arial" pitchFamily="34" charset="0"/>
                <a:cs typeface="Arial" pitchFamily="34" charset="0"/>
              </a:rPr>
              <a:t> </a:t>
            </a:r>
            <a:r>
              <a:rPr lang="en-US" sz="2800" dirty="0" err="1">
                <a:latin typeface="Arial" pitchFamily="34" charset="0"/>
                <a:cs typeface="Arial" pitchFamily="34" charset="0"/>
              </a:rPr>
              <a:t>xuống</a:t>
            </a:r>
            <a:r>
              <a:rPr lang="en-US" sz="2800" dirty="0">
                <a:latin typeface="Arial" pitchFamily="34" charset="0"/>
                <a:cs typeface="Arial" pitchFamily="34" charset="0"/>
              </a:rPr>
              <a:t> </a:t>
            </a:r>
            <a:r>
              <a:rPr lang="en-US" sz="2800" dirty="0" err="1">
                <a:latin typeface="Arial" pitchFamily="34" charset="0"/>
                <a:cs typeface="Arial" pitchFamily="34" charset="0"/>
              </a:rPr>
              <a:t>như</a:t>
            </a:r>
            <a:r>
              <a:rPr lang="en-US" sz="2800" dirty="0">
                <a:latin typeface="Arial" pitchFamily="34" charset="0"/>
                <a:cs typeface="Arial" pitchFamily="34" charset="0"/>
              </a:rPr>
              <a:t> </a:t>
            </a:r>
            <a:r>
              <a:rPr lang="en-US" sz="2800" dirty="0" err="1">
                <a:latin typeface="Arial" pitchFamily="34" charset="0"/>
                <a:cs typeface="Arial" pitchFamily="34" charset="0"/>
              </a:rPr>
              <a:t>lúc</a:t>
            </a:r>
            <a:r>
              <a:rPr lang="en-US" sz="2800" dirty="0">
                <a:latin typeface="Arial" pitchFamily="34" charset="0"/>
                <a:cs typeface="Arial" pitchFamily="34" charset="0"/>
              </a:rPr>
              <a:t> </a:t>
            </a:r>
            <a:r>
              <a:rPr lang="en-US" sz="2800" dirty="0" err="1">
                <a:latin typeface="Arial" pitchFamily="34" charset="0"/>
                <a:cs typeface="Arial" pitchFamily="34" charset="0"/>
              </a:rPr>
              <a:t>đầu</a:t>
            </a:r>
            <a:r>
              <a:rPr lang="en-US" sz="2800" dirty="0">
                <a:latin typeface="Arial" pitchFamily="34" charset="0"/>
                <a:cs typeface="Arial" pitchFamily="34" charset="0"/>
              </a:rPr>
              <a:t> </a:t>
            </a:r>
          </a:p>
        </p:txBody>
      </p:sp>
      <p:pic>
        <p:nvPicPr>
          <p:cNvPr id="59396" name="Picture 2" descr="1401634682-tranh-2"/>
          <p:cNvPicPr>
            <a:picLocks noChangeAspect="1" noChangeArrowheads="1"/>
          </p:cNvPicPr>
          <p:nvPr/>
        </p:nvPicPr>
        <p:blipFill>
          <a:blip r:embed="rId2">
            <a:extLst>
              <a:ext uri="{28A0092B-C50C-407E-A947-70E740481C1C}">
                <a14:useLocalDpi xmlns:a14="http://schemas.microsoft.com/office/drawing/2010/main" val="0"/>
              </a:ext>
            </a:extLst>
          </a:blip>
          <a:srcRect t="58115"/>
          <a:stretch>
            <a:fillRect/>
          </a:stretch>
        </p:blipFill>
        <p:spPr bwMode="auto">
          <a:xfrm>
            <a:off x="652463" y="4173538"/>
            <a:ext cx="76533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151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ChangeArrowheads="1"/>
          </p:cNvSpPr>
          <p:nvPr/>
        </p:nvSpPr>
        <p:spPr bwMode="auto">
          <a:xfrm>
            <a:off x="0" y="4445000"/>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3200">
                <a:solidFill>
                  <a:schemeClr val="tx1"/>
                </a:solidFill>
                <a:latin typeface="Calibri" pitchFamily="34" charset="0"/>
              </a:defRPr>
            </a:lvl1pPr>
            <a:lvl2pPr marL="742950" indent="-28575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800">
                <a:solidFill>
                  <a:schemeClr val="tx1"/>
                </a:solidFill>
                <a:latin typeface="Calibri" pitchFamily="34" charset="0"/>
              </a:defRPr>
            </a:lvl2pPr>
            <a:lvl3pPr marL="1143000" indent="-22860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400">
                <a:solidFill>
                  <a:schemeClr val="tx1"/>
                </a:solidFill>
                <a:latin typeface="Calibri" pitchFamily="34" charset="0"/>
              </a:defRPr>
            </a:lvl3pPr>
            <a:lvl4pPr marL="1600200" indent="-22860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4pPr>
            <a:lvl5pPr marL="2057400" indent="-22860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9pPr>
          </a:lstStyle>
          <a:p>
            <a:pPr>
              <a:spcBef>
                <a:spcPct val="0"/>
              </a:spcBef>
              <a:buFontTx/>
              <a:buNone/>
            </a:pPr>
            <a:endParaRPr lang="en-US" altLang="en-US" sz="1800">
              <a:latin typeface="Arial" charset="0"/>
            </a:endParaRPr>
          </a:p>
        </p:txBody>
      </p:sp>
      <p:pic>
        <p:nvPicPr>
          <p:cNvPr id="54278" name="Picture 8" descr="http://www.uaua.info/pictures_ckfinder/images/%D0%91%D0%BE%D0%BA%D1%81%20%D0%B2%20%D0%BF%D0%BE%D0%BB%D0%BE%D0%B6%D0%B5%D0%BD%D0%B8%D0%B8%20%D1%81%D0%B8%D0%B4%D1%8F.jpg"/>
          <p:cNvPicPr>
            <a:picLocks noChangeAspect="1" noChangeArrowheads="1"/>
          </p:cNvPicPr>
          <p:nvPr/>
        </p:nvPicPr>
        <p:blipFill>
          <a:blip r:embed="rId2"/>
          <a:srcRect/>
          <a:stretch>
            <a:fillRect/>
          </a:stretch>
        </p:blipFill>
        <p:spPr bwMode="auto">
          <a:xfrm>
            <a:off x="0" y="3457942"/>
            <a:ext cx="4144962" cy="3476258"/>
          </a:xfrm>
          <a:prstGeom prst="ellipse">
            <a:avLst/>
          </a:prstGeom>
          <a:ln>
            <a:noFill/>
          </a:ln>
          <a:effectLst>
            <a:softEdge rad="112500"/>
          </a:effectLst>
        </p:spPr>
      </p:pic>
      <p:sp>
        <p:nvSpPr>
          <p:cNvPr id="7" name="Rectangle 2"/>
          <p:cNvSpPr txBox="1">
            <a:spLocks noChangeArrowheads="1"/>
          </p:cNvSpPr>
          <p:nvPr/>
        </p:nvSpPr>
        <p:spPr bwMode="auto">
          <a:xfrm>
            <a:off x="4732116" y="545306"/>
            <a:ext cx="3806825" cy="563563"/>
          </a:xfrm>
          <a:prstGeom prst="rect">
            <a:avLst/>
          </a:prstGeom>
          <a:noFill/>
          <a:ln w="9525">
            <a:noFill/>
            <a:miter lim="800000"/>
            <a:headEnd/>
            <a:tailEnd/>
          </a:ln>
        </p:spPr>
        <p:txBody>
          <a:bodyPr anchor="ctr"/>
          <a:lstStyle/>
          <a:p>
            <a:pPr algn="ctr">
              <a:defRPr/>
            </a:pPr>
            <a:r>
              <a:rPr lang="en-US" sz="2400" b="1" dirty="0">
                <a:latin typeface="Arial" pitchFamily="34" charset="0"/>
                <a:ea typeface="+mj-ea"/>
                <a:cs typeface="Arial" pitchFamily="34" charset="0"/>
              </a:rPr>
              <a:t>Nắm</a:t>
            </a:r>
            <a:r>
              <a:rPr lang="ru-RU" sz="2400" b="1" dirty="0">
                <a:latin typeface="Arial" pitchFamily="34" charset="0"/>
                <a:ea typeface="+mj-ea"/>
                <a:cs typeface="Arial" pitchFamily="34" charset="0"/>
              </a:rPr>
              <a:t> </a:t>
            </a:r>
            <a:r>
              <a:rPr lang="en-US" sz="2400" b="1" dirty="0">
                <a:latin typeface="Arial" pitchFamily="34" charset="0"/>
                <a:ea typeface="+mj-ea"/>
                <a:cs typeface="Arial" pitchFamily="34" charset="0"/>
              </a:rPr>
              <a:t>v</a:t>
            </a:r>
            <a:r>
              <a:rPr lang="ru-RU" sz="2400" b="1" dirty="0">
                <a:latin typeface="Arial" pitchFamily="34" charset="0"/>
                <a:ea typeface="+mj-ea"/>
                <a:cs typeface="Arial" pitchFamily="34" charset="0"/>
              </a:rPr>
              <a:t>ò</a:t>
            </a:r>
            <a:r>
              <a:rPr lang="en-US" sz="2400" b="1" dirty="0">
                <a:latin typeface="Arial" pitchFamily="34" charset="0"/>
                <a:ea typeface="+mj-ea"/>
                <a:cs typeface="Arial" pitchFamily="34" charset="0"/>
              </a:rPr>
              <a:t>ng</a:t>
            </a:r>
            <a:r>
              <a:rPr lang="ru-RU" sz="2400" b="1" dirty="0">
                <a:latin typeface="Arial" pitchFamily="34" charset="0"/>
                <a:ea typeface="+mj-ea"/>
                <a:cs typeface="Arial" pitchFamily="34" charset="0"/>
              </a:rPr>
              <a:t> </a:t>
            </a:r>
            <a:r>
              <a:rPr lang="en-US" sz="2400" b="1" dirty="0">
                <a:latin typeface="Arial" pitchFamily="34" charset="0"/>
                <a:ea typeface="+mj-ea"/>
                <a:cs typeface="Arial" pitchFamily="34" charset="0"/>
              </a:rPr>
              <a:t>ngồi</a:t>
            </a:r>
            <a:r>
              <a:rPr lang="ru-RU" sz="2400" b="1" dirty="0">
                <a:latin typeface="Arial" pitchFamily="34" charset="0"/>
                <a:ea typeface="+mj-ea"/>
                <a:cs typeface="Arial" pitchFamily="34" charset="0"/>
              </a:rPr>
              <a:t> </a:t>
            </a:r>
            <a:r>
              <a:rPr lang="en-US" sz="2400" b="1" dirty="0">
                <a:latin typeface="Arial" pitchFamily="34" charset="0"/>
                <a:ea typeface="+mj-ea"/>
                <a:cs typeface="Arial" pitchFamily="34" charset="0"/>
              </a:rPr>
              <a:t>dậy</a:t>
            </a:r>
            <a:endParaRPr lang="en-US" sz="2400" dirty="0">
              <a:latin typeface="Arial" pitchFamily="34" charset="0"/>
              <a:ea typeface="+mj-ea"/>
              <a:cs typeface="Arial" pitchFamily="34" charset="0"/>
            </a:endParaRPr>
          </a:p>
        </p:txBody>
      </p:sp>
      <p:pic>
        <p:nvPicPr>
          <p:cNvPr id="9" name="Picture 11" descr="http://36-6.com/sites/default/files/lechebnyy_massazh_rebenku.jpg"/>
          <p:cNvPicPr>
            <a:picLocks noChangeAspect="1" noChangeArrowheads="1"/>
          </p:cNvPicPr>
          <p:nvPr/>
        </p:nvPicPr>
        <p:blipFill>
          <a:blip r:embed="rId3"/>
          <a:srcRect/>
          <a:stretch>
            <a:fillRect/>
          </a:stretch>
        </p:blipFill>
        <p:spPr bwMode="auto">
          <a:xfrm>
            <a:off x="4724400" y="1905000"/>
            <a:ext cx="4149627" cy="377011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19" descr="http://i.ytimg.com/vi/mJZPlQLFh5Q/hqdefault.jpg"/>
          <p:cNvPicPr>
            <a:picLocks noChangeAspect="1" noChangeArrowheads="1"/>
          </p:cNvPicPr>
          <p:nvPr/>
        </p:nvPicPr>
        <p:blipFill>
          <a:blip r:embed="rId4"/>
          <a:srcRect l="4552" r="2115"/>
          <a:stretch>
            <a:fillRect/>
          </a:stretch>
        </p:blipFill>
        <p:spPr bwMode="auto">
          <a:xfrm>
            <a:off x="453342" y="545306"/>
            <a:ext cx="3383348" cy="27193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783118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82</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75" y="276748"/>
            <a:ext cx="3657600" cy="25008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752600"/>
            <a:ext cx="3887929" cy="25738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310729"/>
            <a:ext cx="3966965" cy="3411589"/>
          </a:xfrm>
          <a:prstGeom prst="rect">
            <a:avLst/>
          </a:prstGeom>
        </p:spPr>
      </p:pic>
      <p:sp>
        <p:nvSpPr>
          <p:cNvPr id="6" name="Rectangle 2"/>
          <p:cNvSpPr txBox="1">
            <a:spLocks noChangeArrowheads="1"/>
          </p:cNvSpPr>
          <p:nvPr/>
        </p:nvSpPr>
        <p:spPr>
          <a:xfrm>
            <a:off x="4267200" y="609600"/>
            <a:ext cx="4495800" cy="6524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400" b="1" dirty="0" err="1">
                <a:latin typeface="Arial" charset="0"/>
                <a:cs typeface="Arial" charset="0"/>
              </a:rPr>
              <a:t>Ngồi</a:t>
            </a:r>
            <a:r>
              <a:rPr lang="en-US" altLang="en-US" sz="2400" b="1" dirty="0">
                <a:latin typeface="Arial" charset="0"/>
                <a:cs typeface="Arial" charset="0"/>
              </a:rPr>
              <a:t> </a:t>
            </a:r>
            <a:r>
              <a:rPr lang="en-US" altLang="en-US" sz="2400" b="1" dirty="0" err="1">
                <a:latin typeface="Arial" charset="0"/>
                <a:cs typeface="Arial" charset="0"/>
              </a:rPr>
              <a:t>dậy</a:t>
            </a:r>
            <a:r>
              <a:rPr lang="en-US" altLang="en-US" sz="2400" b="1" dirty="0">
                <a:latin typeface="Arial" charset="0"/>
                <a:cs typeface="Arial" charset="0"/>
              </a:rPr>
              <a:t> </a:t>
            </a:r>
            <a:r>
              <a:rPr lang="en-US" altLang="en-US" sz="2400" b="1" dirty="0" err="1">
                <a:latin typeface="Arial" charset="0"/>
                <a:cs typeface="Arial" charset="0"/>
              </a:rPr>
              <a:t>với</a:t>
            </a:r>
            <a:r>
              <a:rPr lang="en-US" altLang="en-US" sz="2400" b="1" dirty="0">
                <a:latin typeface="Arial" charset="0"/>
                <a:cs typeface="Arial" charset="0"/>
              </a:rPr>
              <a:t> </a:t>
            </a:r>
            <a:r>
              <a:rPr lang="en-US" altLang="en-US" sz="2400" b="1" dirty="0" err="1">
                <a:latin typeface="Arial" charset="0"/>
                <a:cs typeface="Arial" charset="0"/>
              </a:rPr>
              <a:t>sự</a:t>
            </a:r>
            <a:r>
              <a:rPr lang="en-US" altLang="en-US" sz="2400" b="1" dirty="0">
                <a:latin typeface="Arial" charset="0"/>
                <a:cs typeface="Arial" charset="0"/>
              </a:rPr>
              <a:t> </a:t>
            </a:r>
            <a:r>
              <a:rPr lang="en-US" altLang="en-US" sz="2400" b="1" dirty="0" err="1">
                <a:latin typeface="Arial" charset="0"/>
                <a:cs typeface="Arial" charset="0"/>
              </a:rPr>
              <a:t>hỗ</a:t>
            </a:r>
            <a:r>
              <a:rPr lang="en-US" altLang="en-US" sz="2400" b="1" dirty="0">
                <a:latin typeface="Arial" charset="0"/>
                <a:cs typeface="Arial" charset="0"/>
              </a:rPr>
              <a:t> </a:t>
            </a:r>
            <a:r>
              <a:rPr lang="en-US" altLang="en-US" sz="2400" b="1" dirty="0" err="1">
                <a:latin typeface="Arial" charset="0"/>
                <a:cs typeface="Arial" charset="0"/>
              </a:rPr>
              <a:t>trợ</a:t>
            </a:r>
            <a:endParaRPr lang="en-US" altLang="en-US" sz="2400" b="1" dirty="0">
              <a:latin typeface="Arial" charset="0"/>
              <a:cs typeface="Arial" charset="0"/>
            </a:endParaRPr>
          </a:p>
        </p:txBody>
      </p:sp>
    </p:spTree>
    <p:extLst>
      <p:ext uri="{BB962C8B-B14F-4D97-AF65-F5344CB8AC3E}">
        <p14:creationId xmlns:p14="http://schemas.microsoft.com/office/powerpoint/2010/main" val="825075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txBox="1">
            <a:spLocks/>
          </p:cNvSpPr>
          <p:nvPr/>
        </p:nvSpPr>
        <p:spPr bwMode="auto">
          <a:xfrm>
            <a:off x="444500" y="3048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nâng eo</a:t>
            </a:r>
          </a:p>
        </p:txBody>
      </p:sp>
      <p:sp>
        <p:nvSpPr>
          <p:cNvPr id="4" name="Content Placeholder 2"/>
          <p:cNvSpPr txBox="1">
            <a:spLocks/>
          </p:cNvSpPr>
          <p:nvPr/>
        </p:nvSpPr>
        <p:spPr bwMode="auto">
          <a:xfrm>
            <a:off x="461058" y="1066800"/>
            <a:ext cx="8229600" cy="2249487"/>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Arial" pitchFamily="34" charset="0"/>
                <a:cs typeface="Arial" pitchFamily="34" charset="0"/>
              </a:rPr>
              <a:t> Tư thế chuẩn bị: Đặt bé gần nằm sấp, một tay cô đỡ lấy bụng bé, tay kia cầm khuỷu tay bé.</a:t>
            </a:r>
          </a:p>
          <a:p>
            <a:pPr marL="0" indent="0" algn="just">
              <a:buFont typeface="Arial" panose="020B0604020202020204" pitchFamily="34" charset="0"/>
              <a:buNone/>
              <a:defRPr/>
            </a:pPr>
            <a:r>
              <a:rPr lang="en-US" sz="2400" dirty="0">
                <a:latin typeface="Arial" pitchFamily="34" charset="0"/>
                <a:cs typeface="Arial" pitchFamily="34" charset="0"/>
              </a:rPr>
              <a:t>1. Nâng eo bé lên cao sao cho phần bụng của bé hơi cao một chút, sau đó cổ vũ bé tự nâng cơ thể lên</a:t>
            </a:r>
          </a:p>
          <a:p>
            <a:pPr marL="0" indent="0" algn="just">
              <a:buFont typeface="Arial" panose="020B0604020202020204" pitchFamily="34" charset="0"/>
              <a:buNone/>
              <a:defRPr/>
            </a:pPr>
            <a:r>
              <a:rPr lang="en-US" sz="2400" dirty="0">
                <a:latin typeface="Arial" pitchFamily="34" charset="0"/>
                <a:cs typeface="Arial" pitchFamily="34" charset="0"/>
              </a:rPr>
              <a:t>2. Đặt bé về tư thế </a:t>
            </a:r>
            <a:r>
              <a:rPr lang="en-US" sz="2400" dirty="0" err="1">
                <a:latin typeface="Arial" pitchFamily="34" charset="0"/>
                <a:cs typeface="Arial" pitchFamily="34" charset="0"/>
              </a:rPr>
              <a:t>chuẩn</a:t>
            </a:r>
            <a:r>
              <a:rPr lang="en-US" sz="2400" dirty="0">
                <a:latin typeface="Arial" pitchFamily="34" charset="0"/>
                <a:cs typeface="Arial" pitchFamily="34" charset="0"/>
              </a:rPr>
              <a:t> </a:t>
            </a:r>
            <a:r>
              <a:rPr lang="en-US" sz="2400" dirty="0" err="1">
                <a:latin typeface="Arial" pitchFamily="34" charset="0"/>
                <a:cs typeface="Arial" pitchFamily="34" charset="0"/>
              </a:rPr>
              <a:t>bị</a:t>
            </a:r>
            <a:endParaRPr lang="en-US" sz="2400" dirty="0">
              <a:latin typeface="Arial" pitchFamily="34" charset="0"/>
              <a:cs typeface="Arial" pitchFamily="34" charset="0"/>
            </a:endParaRPr>
          </a:p>
        </p:txBody>
      </p:sp>
      <p:pic>
        <p:nvPicPr>
          <p:cNvPr id="63492" name="Picture 2" descr="http://img-eva.24hstatic.com/upload/2-2014/images/2014-06-01/1401634682-tranh-6.jpg"/>
          <p:cNvPicPr>
            <a:picLocks noChangeAspect="1" noChangeArrowheads="1"/>
          </p:cNvPicPr>
          <p:nvPr/>
        </p:nvPicPr>
        <p:blipFill>
          <a:blip r:embed="rId2">
            <a:extLst>
              <a:ext uri="{28A0092B-C50C-407E-A947-70E740481C1C}">
                <a14:useLocalDpi xmlns:a14="http://schemas.microsoft.com/office/drawing/2010/main" val="0"/>
              </a:ext>
            </a:extLst>
          </a:blip>
          <a:srcRect t="59573" r="20457"/>
          <a:stretch>
            <a:fillRect/>
          </a:stretch>
        </p:blipFill>
        <p:spPr bwMode="auto">
          <a:xfrm>
            <a:off x="244475" y="3581400"/>
            <a:ext cx="576897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2" descr="http://img-eva.24hstatic.com/upload/2-2014/images/2014-06-01/1401634682-tranh-6.jpg"/>
          <p:cNvPicPr>
            <a:picLocks noChangeAspect="1" noChangeArrowheads="1"/>
          </p:cNvPicPr>
          <p:nvPr/>
        </p:nvPicPr>
        <p:blipFill>
          <a:blip r:embed="rId2">
            <a:extLst>
              <a:ext uri="{28A0092B-C50C-407E-A947-70E740481C1C}">
                <a14:useLocalDpi xmlns:a14="http://schemas.microsoft.com/office/drawing/2010/main" val="0"/>
              </a:ext>
            </a:extLst>
          </a:blip>
          <a:srcRect l="-2" t="59573" r="64265"/>
          <a:stretch>
            <a:fillRect/>
          </a:stretch>
        </p:blipFill>
        <p:spPr bwMode="auto">
          <a:xfrm>
            <a:off x="6029325" y="3536950"/>
            <a:ext cx="26447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271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mg-eva.24hstatic.com/upload/2-2014/images/2014-06-01/1401634682-tranh-7.jpg"/>
          <p:cNvPicPr>
            <a:picLocks noChangeAspect="1" noChangeArrowheads="1"/>
          </p:cNvPicPr>
          <p:nvPr/>
        </p:nvPicPr>
        <p:blipFill>
          <a:blip r:embed="rId2">
            <a:extLst>
              <a:ext uri="{28A0092B-C50C-407E-A947-70E740481C1C}">
                <a14:useLocalDpi xmlns:a14="http://schemas.microsoft.com/office/drawing/2010/main" val="0"/>
              </a:ext>
            </a:extLst>
          </a:blip>
          <a:srcRect t="56206"/>
          <a:stretch>
            <a:fillRect/>
          </a:stretch>
        </p:blipFill>
        <p:spPr bwMode="auto">
          <a:xfrm>
            <a:off x="9525" y="4038600"/>
            <a:ext cx="64674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txBox="1">
            <a:spLocks/>
          </p:cNvSpPr>
          <p:nvPr/>
        </p:nvSpPr>
        <p:spPr bwMode="auto">
          <a:xfrm>
            <a:off x="4445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lăn</a:t>
            </a:r>
          </a:p>
        </p:txBody>
      </p:sp>
      <p:sp>
        <p:nvSpPr>
          <p:cNvPr id="5" name="Content Placeholder 2"/>
          <p:cNvSpPr txBox="1">
            <a:spLocks/>
          </p:cNvSpPr>
          <p:nvPr/>
        </p:nvSpPr>
        <p:spPr bwMode="auto">
          <a:xfrm>
            <a:off x="533400" y="798513"/>
            <a:ext cx="8229600" cy="3240087"/>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Times New Roman" panose="02020603050405020304" pitchFamily="18" charset="0"/>
                <a:cs typeface="Times New Roman" panose="02020603050405020304" pitchFamily="18" charset="0"/>
              </a:rPr>
              <a:t> Tư thế chuẩn bị: Đặt bé gần nằm ngửa, một tay cô nắm chặt hai tay bé, tay kia đỡ lưng bé.</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1. Lật cơ thể bé về phía bên trái, tiếp tục đỡ bé nằm sấp </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2. Đặt bé về tư thế chuẩn bị</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3. Lật cơ thể bé về phía bên phải, tiếp tục đỡ bé nằm sấp </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4. Đặt bé về tư </a:t>
            </a:r>
            <a:r>
              <a:rPr lang="en-US" sz="2400" dirty="0">
                <a:latin typeface="Arial" pitchFamily="34" charset="0"/>
                <a:cs typeface="Arial" pitchFamily="34" charset="0"/>
              </a:rPr>
              <a:t>thế</a:t>
            </a:r>
            <a:r>
              <a:rPr lang="en-US" sz="2400" dirty="0">
                <a:latin typeface="Times New Roman" panose="02020603050405020304" pitchFamily="18" charset="0"/>
                <a:cs typeface="Times New Roman" panose="02020603050405020304" pitchFamily="18" charset="0"/>
              </a:rPr>
              <a:t> chuẩn bị</a:t>
            </a:r>
          </a:p>
          <a:p>
            <a:pPr marL="0" indent="0" algn="just">
              <a:buFont typeface="Arial" panose="020B0604020202020204" pitchFamily="34" charset="0"/>
              <a:buNone/>
              <a:defRPr/>
            </a:pPr>
            <a:endParaRPr lang="en-US" sz="2400" dirty="0">
              <a:latin typeface="Times New Roman" panose="02020603050405020304" pitchFamily="18" charset="0"/>
              <a:cs typeface="Times New Roman" panose="02020603050405020304" pitchFamily="18" charset="0"/>
            </a:endParaRPr>
          </a:p>
          <a:p>
            <a:pPr algn="just">
              <a:defRPr/>
            </a:pPr>
            <a:endParaRPr lang="en-US" sz="2400" dirty="0"/>
          </a:p>
        </p:txBody>
      </p:sp>
      <p:pic>
        <p:nvPicPr>
          <p:cNvPr id="64517" name="Picture 5" descr="http://img-eva.24hstatic.com/upload/2-2014/images/2014-06-01/1401634682-tranh-7.jpg"/>
          <p:cNvPicPr>
            <a:picLocks noChangeAspect="1" noChangeArrowheads="1"/>
          </p:cNvPicPr>
          <p:nvPr/>
        </p:nvPicPr>
        <p:blipFill>
          <a:blip r:embed="rId2">
            <a:extLst>
              <a:ext uri="{28A0092B-C50C-407E-A947-70E740481C1C}">
                <a14:useLocalDpi xmlns:a14="http://schemas.microsoft.com/office/drawing/2010/main" val="0"/>
              </a:ext>
            </a:extLst>
          </a:blip>
          <a:srcRect t="56206" r="64250"/>
          <a:stretch>
            <a:fillRect/>
          </a:stretch>
        </p:blipFill>
        <p:spPr bwMode="auto">
          <a:xfrm>
            <a:off x="6629400" y="4144963"/>
            <a:ext cx="238125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074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533400" y="833438"/>
            <a:ext cx="8229600" cy="3098800"/>
          </a:xfrm>
        </p:spPr>
        <p:txBody>
          <a:bodyPr/>
          <a:lstStyle/>
          <a:p>
            <a:pPr marL="0" indent="0" algn="just" eaLnBrk="1" hangingPunct="1"/>
            <a:r>
              <a:rPr lang="en-US" altLang="en-US" sz="2800">
                <a:latin typeface="Arial" charset="0"/>
                <a:cs typeface="Arial" charset="0"/>
              </a:rPr>
              <a:t> Tư thế chuẩn bị: Đặt bé nằm úp, mặt ngẩng lên, hai tay cô giữ hai nách bé.</a:t>
            </a:r>
          </a:p>
          <a:p>
            <a:pPr marL="0" indent="0" algn="just" eaLnBrk="1" hangingPunct="1"/>
            <a:r>
              <a:rPr lang="en-US" altLang="en-US" sz="2800">
                <a:latin typeface="Arial" charset="0"/>
                <a:cs typeface="Arial" charset="0"/>
              </a:rPr>
              <a:t>1. Nâng bé từ tư thế nằm úp lên tư thế quỳ</a:t>
            </a:r>
          </a:p>
          <a:p>
            <a:pPr marL="0" indent="0" algn="just" eaLnBrk="1" hangingPunct="1"/>
            <a:r>
              <a:rPr lang="en-US" altLang="en-US" sz="2800">
                <a:latin typeface="Arial" charset="0"/>
                <a:cs typeface="Arial" charset="0"/>
              </a:rPr>
              <a:t>2. Nâng bé đứng lên</a:t>
            </a:r>
          </a:p>
          <a:p>
            <a:pPr marL="0" indent="0" algn="just" eaLnBrk="1" hangingPunct="1"/>
            <a:r>
              <a:rPr lang="en-US" altLang="en-US" sz="2800">
                <a:latin typeface="Arial" charset="0"/>
                <a:cs typeface="Arial" charset="0"/>
              </a:rPr>
              <a:t>3. Dìu bé quỳ xuống</a:t>
            </a:r>
          </a:p>
          <a:p>
            <a:pPr marL="0" indent="0" algn="just" eaLnBrk="1" hangingPunct="1"/>
            <a:r>
              <a:rPr lang="en-US" altLang="en-US" sz="2800">
                <a:latin typeface="Arial" charset="0"/>
                <a:cs typeface="Arial" charset="0"/>
              </a:rPr>
              <a:t>4. Trở về tư thế chuẩn bị</a:t>
            </a:r>
          </a:p>
          <a:p>
            <a:pPr marL="0" indent="0" algn="just" eaLnBrk="1" hangingPunct="1"/>
            <a:endParaRPr lang="en-US" altLang="en-US" sz="2800">
              <a:latin typeface="Arial" charset="0"/>
              <a:cs typeface="Arial" charset="0"/>
            </a:endParaRPr>
          </a:p>
        </p:txBody>
      </p:sp>
      <p:sp>
        <p:nvSpPr>
          <p:cNvPr id="55299"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đứng</a:t>
            </a:r>
            <a:endParaRPr lang="en-US" sz="2800" b="1" dirty="0">
              <a:latin typeface="Arial" pitchFamily="34" charset="0"/>
              <a:ea typeface="+mn-ea"/>
              <a:cs typeface="Arial" pitchFamily="34" charset="0"/>
            </a:endParaRPr>
          </a:p>
        </p:txBody>
      </p:sp>
      <p:pic>
        <p:nvPicPr>
          <p:cNvPr id="65540"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7707" t="67343" r="63007"/>
          <a:stretch>
            <a:fillRect/>
          </a:stretch>
        </p:blipFill>
        <p:spPr bwMode="auto">
          <a:xfrm>
            <a:off x="1908175" y="3897313"/>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70038" t="31073" r="6944" b="28265"/>
          <a:stretch>
            <a:fillRect/>
          </a:stretch>
        </p:blipFill>
        <p:spPr bwMode="auto">
          <a:xfrm>
            <a:off x="5718175" y="3792538"/>
            <a:ext cx="158432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7707" t="41431" r="63007" b="33286"/>
          <a:stretch>
            <a:fillRect/>
          </a:stretch>
        </p:blipFill>
        <p:spPr bwMode="auto">
          <a:xfrm>
            <a:off x="77788" y="4200525"/>
            <a:ext cx="224948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10138" t="41570" r="62489" b="33147"/>
          <a:stretch>
            <a:fillRect/>
          </a:stretch>
        </p:blipFill>
        <p:spPr bwMode="auto">
          <a:xfrm>
            <a:off x="7292975" y="4079875"/>
            <a:ext cx="18510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44357" t="31073" r="34698" b="28265"/>
          <a:stretch>
            <a:fillRect/>
          </a:stretch>
        </p:blipFill>
        <p:spPr bwMode="auto">
          <a:xfrm>
            <a:off x="4016375" y="3697288"/>
            <a:ext cx="15525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807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9237"/>
          <a:stretch>
            <a:fillRect/>
          </a:stretch>
        </p:blipFill>
        <p:spPr>
          <a:xfrm>
            <a:off x="1120775" y="4138613"/>
            <a:ext cx="6880225" cy="2719387"/>
          </a:xfrm>
        </p:spPr>
      </p:pic>
      <p:sp>
        <p:nvSpPr>
          <p:cNvPr id="57347"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cúi</a:t>
            </a:r>
            <a:endParaRPr lang="en-US" sz="2800" b="1" dirty="0">
              <a:latin typeface="Arial" pitchFamily="34" charset="0"/>
              <a:ea typeface="+mn-ea"/>
              <a:cs typeface="Arial" pitchFamily="34" charset="0"/>
            </a:endParaRPr>
          </a:p>
        </p:txBody>
      </p:sp>
      <p:sp>
        <p:nvSpPr>
          <p:cNvPr id="6" name="Content Placeholder 2"/>
          <p:cNvSpPr txBox="1">
            <a:spLocks/>
          </p:cNvSpPr>
          <p:nvPr/>
        </p:nvSpPr>
        <p:spPr bwMode="auto">
          <a:xfrm>
            <a:off x="457200" y="798513"/>
            <a:ext cx="8229600" cy="3011487"/>
          </a:xfrm>
          <a:prstGeom prst="rect">
            <a:avLst/>
          </a:prstGeom>
        </p:spPr>
        <p:txBody>
          <a:bodyPr>
            <a:normAutofit fontScale="92500" lnSpcReduction="10000"/>
          </a:bodyPr>
          <a:lstStyle>
            <a:lvl1pPr indent="0" algn="just">
              <a:spcBef>
                <a:spcPct val="20000"/>
              </a:spcBef>
              <a:buFont typeface="Arial" pitchFamily="34" charset="0"/>
              <a:buChar char="•"/>
              <a:defRPr sz="2800">
                <a:latin typeface="Arial" pitchFamily="34" charset="0"/>
                <a:cs typeface="Arial"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defRPr/>
            </a:pPr>
            <a:r>
              <a:rPr lang="en-US" dirty="0"/>
              <a:t> Tư thế chuẩn bị: Lưng bé gần với bụng cô, một tay cô đỡ bụng bé, còn tay kia đỡ hai đầu gối bé, thả đồ chơi cho bé nhìn thấy.</a:t>
            </a:r>
          </a:p>
          <a:p>
            <a:pPr>
              <a:defRPr/>
            </a:pPr>
            <a:r>
              <a:rPr lang="en-US" dirty="0"/>
              <a:t>1. Để bé khom lưng về phía trước</a:t>
            </a:r>
          </a:p>
          <a:p>
            <a:pPr>
              <a:defRPr/>
            </a:pPr>
            <a:r>
              <a:rPr lang="en-US" dirty="0"/>
              <a:t>2. Cổ vũ bé nhặt đồ chơi</a:t>
            </a:r>
          </a:p>
          <a:p>
            <a:pPr>
              <a:defRPr/>
            </a:pPr>
            <a:r>
              <a:rPr lang="en-US" dirty="0"/>
              <a:t>3. Để bé nhặt đồ chơi</a:t>
            </a:r>
          </a:p>
          <a:p>
            <a:pPr>
              <a:defRPr/>
            </a:pPr>
            <a:r>
              <a:rPr lang="en-US" dirty="0"/>
              <a:t>4. Nhẹ nhàng đưa bé về tư thế chuẩn bị</a:t>
            </a:r>
          </a:p>
          <a:p>
            <a:pPr>
              <a:defRPr/>
            </a:pPr>
            <a:endParaRPr lang="en-US" dirty="0"/>
          </a:p>
        </p:txBody>
      </p:sp>
    </p:spTree>
    <p:extLst>
      <p:ext uri="{BB962C8B-B14F-4D97-AF65-F5344CB8AC3E}">
        <p14:creationId xmlns:p14="http://schemas.microsoft.com/office/powerpoint/2010/main" val="17510723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ạy con nhanh biết lẫy, bò với chiêu 'độc' - 9"/>
          <p:cNvPicPr>
            <a:picLocks noChangeAspect="1" noChangeArrowheads="1"/>
          </p:cNvPicPr>
          <p:nvPr/>
        </p:nvPicPr>
        <p:blipFill>
          <a:blip r:embed="rId2">
            <a:extLst>
              <a:ext uri="{28A0092B-C50C-407E-A947-70E740481C1C}">
                <a14:useLocalDpi xmlns:a14="http://schemas.microsoft.com/office/drawing/2010/main" val="0"/>
              </a:ext>
            </a:extLst>
          </a:blip>
          <a:srcRect t="50920"/>
          <a:stretch>
            <a:fillRect/>
          </a:stretch>
        </p:blipFill>
        <p:spPr bwMode="auto">
          <a:xfrm>
            <a:off x="685800" y="3297238"/>
            <a:ext cx="73914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1"/>
          <p:cNvSpPr txBox="1">
            <a:spLocks/>
          </p:cNvSpPr>
          <p:nvPr/>
        </p:nvSpPr>
        <p:spPr bwMode="auto">
          <a:xfrm>
            <a:off x="4445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đi bộ</a:t>
            </a:r>
          </a:p>
        </p:txBody>
      </p:sp>
      <p:sp>
        <p:nvSpPr>
          <p:cNvPr id="5" name="Content Placeholder 2"/>
          <p:cNvSpPr txBox="1">
            <a:spLocks/>
          </p:cNvSpPr>
          <p:nvPr/>
        </p:nvSpPr>
        <p:spPr bwMode="auto">
          <a:xfrm>
            <a:off x="609600" y="829321"/>
            <a:ext cx="8229600" cy="2478087"/>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Arial" pitchFamily="34" charset="0"/>
                <a:cs typeface="Arial" pitchFamily="34" charset="0"/>
              </a:rPr>
              <a:t> Tư thế chuẩn bị: Cho bé đứng quay lưng với cô, tay cô đỡ nách bé.</a:t>
            </a:r>
          </a:p>
          <a:p>
            <a:pPr marL="0" indent="0" algn="just">
              <a:buFont typeface="Arial" panose="020B0604020202020204" pitchFamily="34" charset="0"/>
              <a:buNone/>
              <a:defRPr/>
            </a:pPr>
            <a:r>
              <a:rPr lang="en-US" sz="2400" dirty="0">
                <a:latin typeface="Arial" pitchFamily="34" charset="0"/>
                <a:cs typeface="Arial" pitchFamily="34" charset="0"/>
              </a:rPr>
              <a:t>1. Đỡ bé đi về phía trước, cứ bốn bước là một nhịp tiết tấu: 1,2.3.4 </a:t>
            </a:r>
          </a:p>
          <a:p>
            <a:pPr marL="0" indent="0" algn="just">
              <a:buFont typeface="Arial" panose="020B0604020202020204" pitchFamily="34" charset="0"/>
              <a:buNone/>
              <a:defRPr/>
            </a:pPr>
            <a:r>
              <a:rPr lang="en-US" sz="2400" dirty="0">
                <a:latin typeface="Arial" pitchFamily="34" charset="0"/>
                <a:cs typeface="Arial" pitchFamily="34" charset="0"/>
              </a:rPr>
              <a:t>2. Cô đỡ bé đi lùi 4 bước</a:t>
            </a:r>
          </a:p>
          <a:p>
            <a:pPr marL="0" indent="0" algn="just">
              <a:buFont typeface="Arial" panose="020B0604020202020204" pitchFamily="34" charset="0"/>
              <a:buNone/>
              <a:defRPr/>
            </a:pPr>
            <a:endParaRPr lang="en-US" sz="2400" dirty="0">
              <a:latin typeface="Arial" pitchFamily="34" charset="0"/>
              <a:cs typeface="Arial" pitchFamily="34" charset="0"/>
            </a:endParaRPr>
          </a:p>
          <a:p>
            <a:pPr algn="just">
              <a:defRPr/>
            </a:pP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953072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54063" y="228600"/>
            <a:ext cx="3429000" cy="815975"/>
          </a:xfrm>
        </p:spPr>
        <p:txBody>
          <a:bodyPr/>
          <a:lstStyle/>
          <a:p>
            <a:pPr algn="l" eaLnBrk="1" hangingPunct="1"/>
            <a:r>
              <a:rPr lang="en-US" altLang="en-US" sz="3600" b="1" dirty="0" err="1"/>
              <a:t>Tập</a:t>
            </a:r>
            <a:r>
              <a:rPr lang="en-US" altLang="en-US" sz="3600" b="1" dirty="0"/>
              <a:t> </a:t>
            </a:r>
            <a:r>
              <a:rPr lang="en-US" altLang="en-US" sz="3600" b="1" dirty="0" err="1"/>
              <a:t>đi</a:t>
            </a:r>
            <a:r>
              <a:rPr lang="en-US" altLang="en-US" sz="3600" b="1" dirty="0"/>
              <a:t> </a:t>
            </a:r>
            <a:r>
              <a:rPr lang="en-US" altLang="en-US" sz="3600" b="1" dirty="0" err="1"/>
              <a:t>cho</a:t>
            </a:r>
            <a:r>
              <a:rPr lang="en-US" altLang="en-US" sz="3600" b="1" dirty="0"/>
              <a:t> </a:t>
            </a:r>
            <a:r>
              <a:rPr lang="en-US" altLang="en-US" sz="3600" b="1" dirty="0" err="1"/>
              <a:t>trẻ</a:t>
            </a:r>
            <a:r>
              <a:rPr lang="en-US" altLang="en-US" sz="3600" b="1" dirty="0"/>
              <a:t> </a:t>
            </a:r>
            <a:endParaRPr lang="en-US" altLang="en-US" sz="3600" dirty="0"/>
          </a:p>
        </p:txBody>
      </p:sp>
      <p:pic>
        <p:nvPicPr>
          <p:cNvPr id="44037" name="Picture 8" descr="http://s1-cdn.camnanglamme.vn/2013/d/9/d962552874f1fe916c064d6c17ad1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400"/>
            <a:ext cx="3497263"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Content Placeholder 3"/>
          <p:cNvSpPr txBox="1">
            <a:spLocks/>
          </p:cNvSpPr>
          <p:nvPr/>
        </p:nvSpPr>
        <p:spPr bwMode="auto">
          <a:xfrm>
            <a:off x="287579" y="1447800"/>
            <a:ext cx="85598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 typeface="Arial" charset="0"/>
              <a:buNone/>
            </a:pPr>
            <a:r>
              <a:rPr lang="en-US" altLang="en-US" sz="2400">
                <a:latin typeface="Arial" charset="0"/>
                <a:cs typeface="Arial" charset="0"/>
              </a:rPr>
              <a:t>Đồ chơi treo cao kích thích trẻ đứng dậy, phát triển nhận thức </a:t>
            </a:r>
          </a:p>
        </p:txBody>
      </p:sp>
      <p:pic>
        <p:nvPicPr>
          <p:cNvPr id="44039" name="Picture 14" descr="https://encrypted-tbn0.gstatic.com/images?q=tbn:ANd9GcShy6hfqrvy-g1k1ngaNk3-SVt9io5uZwwEjTkWZy7edj3etl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367" y="2544763"/>
            <a:ext cx="3711575"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735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down)">
                                      <p:cBhvr>
                                        <p:cTn id="7" dur="500"/>
                                        <p:tgtEl>
                                          <p:spTgt spid="44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wipe(down)">
                                      <p:cBhvr>
                                        <p:cTn id="12" dur="500"/>
                                        <p:tgtEl>
                                          <p:spTgt spid="44037"/>
                                        </p:tgtEl>
                                      </p:cBhvr>
                                    </p:animEffect>
                                  </p:childTnLst>
                                </p:cTn>
                              </p:par>
                              <p:par>
                                <p:cTn id="13" presetID="22" presetClass="entr" presetSubtype="4"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animEffect transition="in" filter="wipe(down)">
                                      <p:cBhvr>
                                        <p:cTn id="15"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3"/>
          <p:cNvSpPr txBox="1">
            <a:spLocks/>
          </p:cNvSpPr>
          <p:nvPr/>
        </p:nvSpPr>
        <p:spPr bwMode="auto">
          <a:xfrm>
            <a:off x="147638" y="6350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Tx/>
              <a:buNone/>
            </a:pPr>
            <a:r>
              <a:rPr lang="en-US" altLang="en-US" sz="2400">
                <a:latin typeface="Arial" charset="0"/>
                <a:cs typeface="Arial" charset="0"/>
              </a:rPr>
              <a:t>Sử dụng thành giường, thành cũi, thành ghế, ghế đôn để giúp trẻ chuyển từ ngồi sang đứng </a:t>
            </a:r>
            <a:r>
              <a:rPr lang="en-US" altLang="en-US" sz="2400">
                <a:latin typeface="Arial" charset="0"/>
                <a:cs typeface="Arial" charset="0"/>
                <a:sym typeface="Wingdings" pitchFamily="2" charset="2"/>
              </a:rPr>
              <a:t> đi men</a:t>
            </a:r>
            <a:endParaRPr lang="en-US" altLang="en-US" sz="2400">
              <a:latin typeface="Arial" charset="0"/>
              <a:cs typeface="Arial" charset="0"/>
            </a:endParaRPr>
          </a:p>
        </p:txBody>
      </p:sp>
      <p:pic>
        <p:nvPicPr>
          <p:cNvPr id="45059" name="Picture 10" descr="http://giadinh.vcmedia.vn/Images/Uploaded/Share/2010/04/19/be.jpg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667125"/>
            <a:ext cx="26860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http://afamily1.vcmedia.vn/k:RzWUPzNdxiyJ2StPhOQizQ5qHLcM8F/Image/2014/03/the-reasons-why-kids-cry-16-82c06/20-ly-do-cuc-dang-yeu-khien-tre-con-khoc-nhe.jpg"/>
          <p:cNvPicPr>
            <a:picLocks noChangeAspect="1" noChangeArrowheads="1"/>
          </p:cNvPicPr>
          <p:nvPr/>
        </p:nvPicPr>
        <p:blipFill>
          <a:blip r:embed="rId3">
            <a:extLst>
              <a:ext uri="{28A0092B-C50C-407E-A947-70E740481C1C}">
                <a14:useLocalDpi xmlns:a14="http://schemas.microsoft.com/office/drawing/2010/main" val="0"/>
              </a:ext>
            </a:extLst>
          </a:blip>
          <a:srcRect l="17163" t="10933" r="19904" b="21866"/>
          <a:stretch>
            <a:fillRect/>
          </a:stretch>
        </p:blipFill>
        <p:spPr bwMode="auto">
          <a:xfrm>
            <a:off x="6324600" y="46038"/>
            <a:ext cx="246856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descr="http://zlatulya.ru/wp-content/uploads/2013/09/image2-225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8" y="3703638"/>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https://encrypted-tbn1.gstatic.com/images?q=tbn:ANd9GcQ_jOAkziaasxIvnWu2aR_4179kVN_OfogjcWcZRkgS3xP4Hs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3829050"/>
            <a:ext cx="3149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http://kak-nauchit-rebenka.ru/wp-content/uploads/2012/12/22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52400"/>
            <a:ext cx="24606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037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wipe(down)">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5063"/>
                                        </p:tgtEl>
                                        <p:attrNameLst>
                                          <p:attrName>style.visibility</p:attrName>
                                        </p:attrNameLst>
                                      </p:cBhvr>
                                      <p:to>
                                        <p:strVal val="visible"/>
                                      </p:to>
                                    </p:set>
                                    <p:animEffect transition="in" filter="wipe(up)">
                                      <p:cBhvr>
                                        <p:cTn id="12" dur="500"/>
                                        <p:tgtEl>
                                          <p:spTgt spid="45063"/>
                                        </p:tgtEl>
                                      </p:cBhvr>
                                    </p:animEffect>
                                  </p:childTnLst>
                                </p:cTn>
                              </p:par>
                              <p:par>
                                <p:cTn id="13" presetID="22" presetClass="entr" presetSubtype="1" fill="hold" nodeType="withEffect">
                                  <p:stCondLst>
                                    <p:cond delay="0"/>
                                  </p:stCondLst>
                                  <p:childTnLst>
                                    <p:set>
                                      <p:cBhvr>
                                        <p:cTn id="14" dur="1" fill="hold">
                                          <p:stCondLst>
                                            <p:cond delay="0"/>
                                          </p:stCondLst>
                                        </p:cTn>
                                        <p:tgtEl>
                                          <p:spTgt spid="45060"/>
                                        </p:tgtEl>
                                        <p:attrNameLst>
                                          <p:attrName>style.visibility</p:attrName>
                                        </p:attrNameLst>
                                      </p:cBhvr>
                                      <p:to>
                                        <p:strVal val="visible"/>
                                      </p:to>
                                    </p:set>
                                    <p:animEffect transition="in" filter="wipe(up)">
                                      <p:cBhvr>
                                        <p:cTn id="15" dur="500"/>
                                        <p:tgtEl>
                                          <p:spTgt spid="45060"/>
                                        </p:tgtEl>
                                      </p:cBhvr>
                                    </p:animEffect>
                                  </p:childTnLst>
                                </p:cTn>
                              </p:par>
                              <p:par>
                                <p:cTn id="16" presetID="22" presetClass="entr" presetSubtype="1" fill="hold" nodeType="withEffect">
                                  <p:stCondLst>
                                    <p:cond delay="0"/>
                                  </p:stCondLst>
                                  <p:childTnLst>
                                    <p:set>
                                      <p:cBhvr>
                                        <p:cTn id="17" dur="1" fill="hold">
                                          <p:stCondLst>
                                            <p:cond delay="0"/>
                                          </p:stCondLst>
                                        </p:cTn>
                                        <p:tgtEl>
                                          <p:spTgt spid="45059"/>
                                        </p:tgtEl>
                                        <p:attrNameLst>
                                          <p:attrName>style.visibility</p:attrName>
                                        </p:attrNameLst>
                                      </p:cBhvr>
                                      <p:to>
                                        <p:strVal val="visible"/>
                                      </p:to>
                                    </p:set>
                                    <p:animEffect transition="in" filter="wipe(up)">
                                      <p:cBhvr>
                                        <p:cTn id="18" dur="500"/>
                                        <p:tgtEl>
                                          <p:spTgt spid="45059"/>
                                        </p:tgtEl>
                                      </p:cBhvr>
                                    </p:animEffect>
                                  </p:childTnLst>
                                </p:cTn>
                              </p:par>
                              <p:par>
                                <p:cTn id="19" presetID="22" presetClass="entr" presetSubtype="1" fill="hold" nodeType="withEffect">
                                  <p:stCondLst>
                                    <p:cond delay="0"/>
                                  </p:stCondLst>
                                  <p:childTnLst>
                                    <p:set>
                                      <p:cBhvr>
                                        <p:cTn id="20" dur="1" fill="hold">
                                          <p:stCondLst>
                                            <p:cond delay="0"/>
                                          </p:stCondLst>
                                        </p:cTn>
                                        <p:tgtEl>
                                          <p:spTgt spid="45061"/>
                                        </p:tgtEl>
                                        <p:attrNameLst>
                                          <p:attrName>style.visibility</p:attrName>
                                        </p:attrNameLst>
                                      </p:cBhvr>
                                      <p:to>
                                        <p:strVal val="visible"/>
                                      </p:to>
                                    </p:set>
                                    <p:animEffect transition="in" filter="wipe(up)">
                                      <p:cBhvr>
                                        <p:cTn id="21" dur="500"/>
                                        <p:tgtEl>
                                          <p:spTgt spid="45061"/>
                                        </p:tgtEl>
                                      </p:cBhvr>
                                    </p:animEffect>
                                  </p:childTnLst>
                                </p:cTn>
                              </p:par>
                              <p:par>
                                <p:cTn id="22" presetID="22" presetClass="entr" presetSubtype="1" fill="hold" nodeType="withEffect">
                                  <p:stCondLst>
                                    <p:cond delay="0"/>
                                  </p:stCondLst>
                                  <p:childTnLst>
                                    <p:set>
                                      <p:cBhvr>
                                        <p:cTn id="23" dur="1" fill="hold">
                                          <p:stCondLst>
                                            <p:cond delay="0"/>
                                          </p:stCondLst>
                                        </p:cTn>
                                        <p:tgtEl>
                                          <p:spTgt spid="45062"/>
                                        </p:tgtEl>
                                        <p:attrNameLst>
                                          <p:attrName>style.visibility</p:attrName>
                                        </p:attrNameLst>
                                      </p:cBhvr>
                                      <p:to>
                                        <p:strVal val="visible"/>
                                      </p:to>
                                    </p:set>
                                    <p:animEffect transition="in" filter="wipe(up)">
                                      <p:cBhvr>
                                        <p:cTn id="24"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9</a:t>
            </a:fld>
            <a:endParaRPr lang="en-US" altLang="en-US"/>
          </a:p>
        </p:txBody>
      </p:sp>
      <p:sp>
        <p:nvSpPr>
          <p:cNvPr id="5" name="Rectangle 4"/>
          <p:cNvSpPr/>
          <p:nvPr/>
        </p:nvSpPr>
        <p:spPr>
          <a:xfrm>
            <a:off x="1066800" y="1019299"/>
            <a:ext cx="7391400" cy="3416320"/>
          </a:xfrm>
          <a:prstGeom prst="rect">
            <a:avLst/>
          </a:prstGeom>
        </p:spPr>
        <p:txBody>
          <a:bodyPr wrap="square">
            <a:spAutoFit/>
          </a:bodyPr>
          <a:lstStyle/>
          <a:p>
            <a:pPr algn="just">
              <a:lnSpc>
                <a:spcPct val="150000"/>
              </a:lnSpc>
            </a:pPr>
            <a:r>
              <a:rPr lang="en-US" sz="2400" b="1" dirty="0">
                <a:solidFill>
                  <a:srgbClr val="7030A0"/>
                </a:solidFill>
              </a:rPr>
              <a:t>	+ </a:t>
            </a:r>
            <a:r>
              <a:rPr lang="en-US" sz="2400" b="1" dirty="0" err="1">
                <a:solidFill>
                  <a:srgbClr val="7030A0"/>
                </a:solidFill>
              </a:rPr>
              <a:t>Trang</a:t>
            </a:r>
            <a:r>
              <a:rPr lang="en-US" sz="2400" b="1" dirty="0">
                <a:solidFill>
                  <a:srgbClr val="7030A0"/>
                </a:solidFill>
              </a:rPr>
              <a:t> </a:t>
            </a:r>
            <a:r>
              <a:rPr lang="en-US" sz="2400" b="1" dirty="0" err="1">
                <a:solidFill>
                  <a:srgbClr val="7030A0"/>
                </a:solidFill>
              </a:rPr>
              <a:t>thiết</a:t>
            </a:r>
            <a:r>
              <a:rPr lang="en-US" sz="2400" b="1" dirty="0">
                <a:solidFill>
                  <a:srgbClr val="7030A0"/>
                </a:solidFill>
              </a:rPr>
              <a:t> </a:t>
            </a:r>
            <a:r>
              <a:rPr lang="en-US" sz="2400" b="1" dirty="0" err="1">
                <a:solidFill>
                  <a:srgbClr val="7030A0"/>
                </a:solidFill>
              </a:rPr>
              <a:t>bị</a:t>
            </a:r>
            <a:r>
              <a:rPr lang="en-US" sz="2400" b="1" dirty="0">
                <a:solidFill>
                  <a:srgbClr val="7030A0"/>
                </a:solidFill>
              </a:rPr>
              <a:t>:</a:t>
            </a:r>
          </a:p>
          <a:p>
            <a:pPr algn="just">
              <a:lnSpc>
                <a:spcPct val="150000"/>
              </a:lnSpc>
            </a:pP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dụng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cụ</a:t>
            </a:r>
            <a:r>
              <a:rPr lang="en-US" sz="2400" dirty="0">
                <a:solidFill>
                  <a:prstClr val="black"/>
                </a:solidFill>
                <a:latin typeface="Arial" panose="020B0604020202020204" pitchFamily="34" charset="0"/>
                <a:cs typeface="Arial" panose="020B0604020202020204" pitchFamily="34" charset="0"/>
              </a:rPr>
              <a:t> t</a:t>
            </a:r>
            <a:r>
              <a:rPr lang="vi-VN" sz="2400" dirty="0">
                <a:solidFill>
                  <a:prstClr val="black"/>
                </a:solidFill>
                <a:latin typeface="Arial" panose="020B0604020202020204" pitchFamily="34" charset="0"/>
                <a:cs typeface="Arial" panose="020B0604020202020204" pitchFamily="34" charset="0"/>
              </a:rPr>
              <a:t>hẫm mỹ</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an toàn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kích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thước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trọng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lượng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màu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sắc</a:t>
            </a:r>
            <a:r>
              <a:rPr lang="en-US" sz="2400" dirty="0">
                <a:solidFill>
                  <a:prstClr val="black"/>
                </a:solidFill>
                <a:latin typeface="Arial" panose="020B0604020202020204" pitchFamily="34" charset="0"/>
                <a:cs typeface="Arial" panose="020B0604020202020204" pitchFamily="34" charset="0"/>
              </a:rPr>
              <a:t>….)</a:t>
            </a:r>
            <a:r>
              <a:rPr lang="vi-VN"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đảm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bảo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đủ</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phù</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theo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tuổi</a:t>
            </a:r>
            <a:r>
              <a:rPr lang="en-US" sz="2400" dirty="0">
                <a:solidFill>
                  <a:prstClr val="black"/>
                </a:solidFill>
                <a:latin typeface="Arial" panose="020B0604020202020204" pitchFamily="34" charset="0"/>
                <a:cs typeface="Arial" panose="020B0604020202020204" pitchFamily="34" charset="0"/>
              </a:rPr>
              <a:t>. </a:t>
            </a:r>
          </a:p>
          <a:p>
            <a:pPr algn="just">
              <a:lnSpc>
                <a:spcPct val="150000"/>
              </a:lnSpc>
            </a:pP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Bố</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trí</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xếp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thuận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tiện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trẻ</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sử</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dụng</a:t>
            </a:r>
            <a:r>
              <a:rPr lang="en-US" sz="2400" dirty="0">
                <a:solidFill>
                  <a:prstClr val="black"/>
                </a:solidFill>
                <a:latin typeface="Arial" panose="020B0604020202020204" pitchFamily="34" charset="0"/>
                <a:cs typeface="Arial" panose="020B0604020202020204" pitchFamily="34" charset="0"/>
              </a:rPr>
              <a:t>.</a:t>
            </a:r>
          </a:p>
          <a:p>
            <a:pPr algn="just">
              <a:lnSpc>
                <a:spcPct val="150000"/>
              </a:lnSpc>
            </a:pPr>
            <a:r>
              <a:rPr lang="en-US" sz="2400" dirty="0"/>
              <a:t> </a:t>
            </a:r>
            <a:endParaRPr lang="vi-VN"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272" t="12814" r="13716" b="16536"/>
          <a:stretch/>
        </p:blipFill>
        <p:spPr>
          <a:xfrm>
            <a:off x="3429000" y="3962400"/>
            <a:ext cx="2362200" cy="2490381"/>
          </a:xfrm>
          <a:prstGeom prst="rect">
            <a:avLst/>
          </a:prstGeom>
        </p:spPr>
      </p:pic>
    </p:spTree>
    <p:extLst>
      <p:ext uri="{BB962C8B-B14F-4D97-AF65-F5344CB8AC3E}">
        <p14:creationId xmlns:p14="http://schemas.microsoft.com/office/powerpoint/2010/main" val="193299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117_075842"/>
          <p:cNvPicPr>
            <a:picLocks noGrp="1" noChangeAspect="1"/>
          </p:cNvPicPr>
          <p:nvPr isPhoto="1"/>
        </p:nvPicPr>
        <p:blipFill rotWithShape="1">
          <a:blip r:embed="rId2"/>
          <a:srcRect l="32437" t="27509" r="97" b="-5053"/>
          <a:stretch/>
        </p:blipFill>
        <p:spPr>
          <a:xfrm>
            <a:off x="228600" y="1371600"/>
            <a:ext cx="4191000" cy="46482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95400" y="206375"/>
            <a:ext cx="26670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men </a:t>
            </a:r>
          </a:p>
        </p:txBody>
      </p:sp>
      <p:pic>
        <p:nvPicPr>
          <p:cNvPr id="4" name="Picture 3" descr="20141016_11251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912431"/>
            <a:ext cx="4572000" cy="4220308"/>
          </a:xfrm>
          <a:prstGeom prst="rect">
            <a:avLst/>
          </a:prstGeom>
          <a:ln>
            <a:noFill/>
          </a:ln>
          <a:effectLst>
            <a:softEdge rad="112500"/>
          </a:effectLst>
        </p:spPr>
      </p:pic>
    </p:spTree>
    <p:extLst>
      <p:ext uri="{BB962C8B-B14F-4D97-AF65-F5344CB8AC3E}">
        <p14:creationId xmlns:p14="http://schemas.microsoft.com/office/powerpoint/2010/main" val="186055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bwMode="auto">
          <a:xfrm>
            <a:off x="152400" y="123825"/>
            <a:ext cx="8716963" cy="954088"/>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20000"/>
              </a:spcBef>
              <a:defRPr/>
            </a:pPr>
            <a:r>
              <a:rPr lang="en-US" sz="2400" dirty="0" err="1">
                <a:latin typeface="Arial" pitchFamily="34" charset="0"/>
                <a:cs typeface="Arial" pitchFamily="34" charset="0"/>
              </a:rPr>
              <a:t>Hãy</a:t>
            </a:r>
            <a:r>
              <a:rPr lang="en-US" sz="2400" dirty="0">
                <a:latin typeface="Arial" pitchFamily="34" charset="0"/>
                <a:cs typeface="Arial" pitchFamily="34" charset="0"/>
              </a:rPr>
              <a:t> </a:t>
            </a:r>
            <a:r>
              <a:rPr lang="en-US" sz="2400" dirty="0" err="1">
                <a:latin typeface="Arial" pitchFamily="34" charset="0"/>
                <a:cs typeface="Arial" pitchFamily="34" charset="0"/>
              </a:rPr>
              <a:t>nắm</a:t>
            </a:r>
            <a:r>
              <a:rPr lang="en-US" sz="2400" dirty="0">
                <a:latin typeface="Arial" pitchFamily="34" charset="0"/>
                <a:cs typeface="Arial" pitchFamily="34" charset="0"/>
              </a:rPr>
              <a:t> </a:t>
            </a:r>
            <a:r>
              <a:rPr lang="en-US" sz="2400" dirty="0" err="1">
                <a:latin typeface="Arial" pitchFamily="34" charset="0"/>
                <a:cs typeface="Arial" pitchFamily="34" charset="0"/>
              </a:rPr>
              <a:t>lấy</a:t>
            </a:r>
            <a:r>
              <a:rPr lang="en-US" sz="2400" dirty="0">
                <a:latin typeface="Arial" pitchFamily="34" charset="0"/>
                <a:cs typeface="Arial" pitchFamily="34" charset="0"/>
              </a:rPr>
              <a:t> 2 </a:t>
            </a:r>
            <a:r>
              <a:rPr lang="en-US" sz="2400" dirty="0" err="1">
                <a:latin typeface="Arial" pitchFamily="34" charset="0"/>
                <a:cs typeface="Arial" pitchFamily="34" charset="0"/>
              </a:rPr>
              <a:t>tay</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cùng</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bước</a:t>
            </a:r>
            <a:r>
              <a:rPr lang="en-US" sz="2400" dirty="0">
                <a:latin typeface="Arial" pitchFamily="34" charset="0"/>
                <a:cs typeface="Arial" pitchFamily="34" charset="0"/>
              </a:rPr>
              <a:t> </a:t>
            </a:r>
            <a:r>
              <a:rPr lang="en-US" sz="2400" dirty="0" err="1">
                <a:latin typeface="Arial" pitchFamily="34" charset="0"/>
                <a:cs typeface="Arial" pitchFamily="34" charset="0"/>
              </a:rPr>
              <a:t>những</a:t>
            </a:r>
            <a:r>
              <a:rPr lang="en-US" sz="2400" dirty="0">
                <a:latin typeface="Arial" pitchFamily="34" charset="0"/>
                <a:cs typeface="Arial" pitchFamily="34" charset="0"/>
              </a:rPr>
              <a:t> </a:t>
            </a:r>
            <a:r>
              <a:rPr lang="en-US" sz="2400" dirty="0" err="1">
                <a:latin typeface="Arial" pitchFamily="34" charset="0"/>
                <a:cs typeface="Arial" pitchFamily="34" charset="0"/>
              </a:rPr>
              <a:t>bước</a:t>
            </a:r>
            <a:r>
              <a:rPr lang="en-US" sz="2400" dirty="0">
                <a:latin typeface="Arial" pitchFamily="34" charset="0"/>
                <a:cs typeface="Arial" pitchFamily="34" charset="0"/>
              </a:rPr>
              <a:t> </a:t>
            </a:r>
            <a:r>
              <a:rPr lang="en-US" sz="2400" dirty="0" err="1">
                <a:latin typeface="Arial" pitchFamily="34" charset="0"/>
                <a:cs typeface="Arial" pitchFamily="34" charset="0"/>
              </a:rPr>
              <a:t>đầu</a:t>
            </a:r>
            <a:r>
              <a:rPr lang="en-US" sz="2400" dirty="0">
                <a:latin typeface="Arial" pitchFamily="34" charset="0"/>
                <a:cs typeface="Arial" pitchFamily="34" charset="0"/>
              </a:rPr>
              <a:t> </a:t>
            </a:r>
            <a:r>
              <a:rPr lang="en-US" sz="2400" dirty="0" err="1">
                <a:latin typeface="Arial" pitchFamily="34" charset="0"/>
                <a:cs typeface="Arial" pitchFamily="34" charset="0"/>
              </a:rPr>
              <a:t>tiên</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quen</a:t>
            </a:r>
            <a:r>
              <a:rPr lang="en-US" sz="2400" dirty="0">
                <a:latin typeface="Arial" pitchFamily="34" charset="0"/>
                <a:cs typeface="Arial" pitchFamily="34" charset="0"/>
              </a:rPr>
              <a:t> </a:t>
            </a:r>
            <a:r>
              <a:rPr lang="en-US" sz="2400" dirty="0" err="1">
                <a:latin typeface="Arial" pitchFamily="34" charset="0"/>
                <a:cs typeface="Arial" pitchFamily="34" charset="0"/>
              </a:rPr>
              <a:t>dần</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a:t>
            </a:r>
            <a:r>
              <a:rPr lang="en-US" sz="2400" dirty="0" err="1">
                <a:latin typeface="Arial" pitchFamily="34" charset="0"/>
                <a:cs typeface="Arial" pitchFamily="34" charset="0"/>
              </a:rPr>
              <a:t>đi</a:t>
            </a:r>
            <a:r>
              <a:rPr lang="en-US" sz="2400" dirty="0">
                <a:latin typeface="Arial" pitchFamily="34" charset="0"/>
                <a:cs typeface="Arial" pitchFamily="34" charset="0"/>
              </a:rPr>
              <a:t> </a:t>
            </a:r>
            <a:r>
              <a:rPr lang="en-US" sz="2400" dirty="0" err="1">
                <a:latin typeface="Arial" pitchFamily="34" charset="0"/>
                <a:cs typeface="Arial" pitchFamily="34" charset="0"/>
              </a:rPr>
              <a:t>bộ</a:t>
            </a:r>
            <a:r>
              <a:rPr lang="en-US" sz="2400" dirty="0">
                <a:latin typeface="Arial" pitchFamily="34" charset="0"/>
                <a:cs typeface="Arial" pitchFamily="34" charset="0"/>
              </a:rPr>
              <a:t>.</a:t>
            </a:r>
          </a:p>
          <a:p>
            <a:pPr marL="342900" indent="-342900" algn="just" eaLnBrk="1" hangingPunct="1">
              <a:spcBef>
                <a:spcPct val="20000"/>
              </a:spcBef>
              <a:buFont typeface="Arial" charset="0"/>
              <a:buChar char="•"/>
              <a:defRPr/>
            </a:pPr>
            <a:endParaRPr lang="en-US" sz="2400" dirty="0">
              <a:latin typeface="Arial" pitchFamily="34" charset="0"/>
              <a:cs typeface="Arial" pitchFamily="34" charset="0"/>
            </a:endParaRPr>
          </a:p>
        </p:txBody>
      </p:sp>
      <p:pic>
        <p:nvPicPr>
          <p:cNvPr id="46083" name="Picture 2" descr="http://www.child-hood.ru/images/stories/1content/ho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066800"/>
            <a:ext cx="2681288"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6084" name="Picture 9" descr="http://media252.pampers-gorodok.ru/common/images/pc/hb/lsp/article/2395-small.jpg"/>
          <p:cNvPicPr>
            <a:picLocks noChangeAspect="1" noChangeArrowheads="1"/>
          </p:cNvPicPr>
          <p:nvPr/>
        </p:nvPicPr>
        <p:blipFill>
          <a:blip r:embed="rId3"/>
          <a:srcRect/>
          <a:stretch>
            <a:fillRect/>
          </a:stretch>
        </p:blipFill>
        <p:spPr bwMode="auto">
          <a:xfrm>
            <a:off x="4724400" y="1077913"/>
            <a:ext cx="3657600" cy="2452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1" descr="https://encrypted-tbn2.gstatic.com/images?q=tbn:ANd9GcRkKrj8mf3NIiTMC0hhi1nw5fi0zfIsO8BVMDVP3Kki9ewNTFYa8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24300"/>
            <a:ext cx="3907498" cy="2630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6086" name="Picture 13" descr="http://www.pupsek.com/img/vo_skol'ko_nachinajut_hodit'_deti/mama_uchit_rebenka_ho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18" y="4105419"/>
            <a:ext cx="4418546" cy="2647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619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up)">
                                      <p:cBhvr>
                                        <p:cTn id="12" dur="500"/>
                                        <p:tgtEl>
                                          <p:spTgt spid="46083"/>
                                        </p:tgtEl>
                                      </p:cBhvr>
                                    </p:animEffect>
                                  </p:childTnLst>
                                </p:cTn>
                              </p:par>
                              <p:par>
                                <p:cTn id="13" presetID="22" presetClass="entr" presetSubtype="1" fill="hold" nodeType="withEffect">
                                  <p:stCondLst>
                                    <p:cond delay="0"/>
                                  </p:stCondLst>
                                  <p:childTnLst>
                                    <p:set>
                                      <p:cBhvr>
                                        <p:cTn id="14" dur="1" fill="hold">
                                          <p:stCondLst>
                                            <p:cond delay="0"/>
                                          </p:stCondLst>
                                        </p:cTn>
                                        <p:tgtEl>
                                          <p:spTgt spid="46084"/>
                                        </p:tgtEl>
                                        <p:attrNameLst>
                                          <p:attrName>style.visibility</p:attrName>
                                        </p:attrNameLst>
                                      </p:cBhvr>
                                      <p:to>
                                        <p:strVal val="visible"/>
                                      </p:to>
                                    </p:set>
                                    <p:animEffect transition="in" filter="wipe(up)">
                                      <p:cBhvr>
                                        <p:cTn id="15" dur="500"/>
                                        <p:tgtEl>
                                          <p:spTgt spid="46084"/>
                                        </p:tgtEl>
                                      </p:cBhvr>
                                    </p:animEffect>
                                  </p:childTnLst>
                                </p:cTn>
                              </p:par>
                              <p:par>
                                <p:cTn id="16" presetID="22" presetClass="entr" presetSubtype="1" fill="hold" nodeType="withEffect">
                                  <p:stCondLst>
                                    <p:cond delay="0"/>
                                  </p:stCondLst>
                                  <p:childTnLst>
                                    <p:set>
                                      <p:cBhvr>
                                        <p:cTn id="17" dur="1" fill="hold">
                                          <p:stCondLst>
                                            <p:cond delay="0"/>
                                          </p:stCondLst>
                                        </p:cTn>
                                        <p:tgtEl>
                                          <p:spTgt spid="46085"/>
                                        </p:tgtEl>
                                        <p:attrNameLst>
                                          <p:attrName>style.visibility</p:attrName>
                                        </p:attrNameLst>
                                      </p:cBhvr>
                                      <p:to>
                                        <p:strVal val="visible"/>
                                      </p:to>
                                    </p:set>
                                    <p:animEffect transition="in" filter="wipe(up)">
                                      <p:cBhvr>
                                        <p:cTn id="18" dur="500"/>
                                        <p:tgtEl>
                                          <p:spTgt spid="46085"/>
                                        </p:tgtEl>
                                      </p:cBhvr>
                                    </p:animEffect>
                                  </p:childTnLst>
                                </p:cTn>
                              </p:par>
                              <p:par>
                                <p:cTn id="19" presetID="22" presetClass="entr" presetSubtype="1" fill="hold" nodeType="withEffect">
                                  <p:stCondLst>
                                    <p:cond delay="0"/>
                                  </p:stCondLst>
                                  <p:childTnLst>
                                    <p:set>
                                      <p:cBhvr>
                                        <p:cTn id="20" dur="1" fill="hold">
                                          <p:stCondLst>
                                            <p:cond delay="0"/>
                                          </p:stCondLst>
                                        </p:cTn>
                                        <p:tgtEl>
                                          <p:spTgt spid="46086"/>
                                        </p:tgtEl>
                                        <p:attrNameLst>
                                          <p:attrName>style.visibility</p:attrName>
                                        </p:attrNameLst>
                                      </p:cBhvr>
                                      <p:to>
                                        <p:strVal val="visible"/>
                                      </p:to>
                                    </p:set>
                                    <p:animEffect transition="in" filter="wipe(up)">
                                      <p:cBhvr>
                                        <p:cTn id="21"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ilive.com.ua/sites/default/files/rbvs031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47688"/>
            <a:ext cx="3505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https://encrypted-tbn3.gstatic.com/images?q=tbn:ANd9GcT6JZ6Bybw6sUCiR7P97PQmviqi--W4JS3fclBXXf6irDeWt08E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3135313"/>
            <a:ext cx="38354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bwMode="auto">
          <a:xfrm>
            <a:off x="149225" y="222250"/>
            <a:ext cx="8716963" cy="650875"/>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20000"/>
              </a:spcBef>
              <a:defRPr/>
            </a:pPr>
            <a:r>
              <a:rPr lang="en-US" sz="2400" dirty="0" err="1">
                <a:latin typeface="Arial" pitchFamily="34" charset="0"/>
                <a:cs typeface="Arial" pitchFamily="34" charset="0"/>
              </a:rPr>
              <a:t>Hãy</a:t>
            </a:r>
            <a:r>
              <a:rPr lang="en-US" sz="2400" dirty="0">
                <a:latin typeface="Arial" pitchFamily="34" charset="0"/>
                <a:cs typeface="Arial" pitchFamily="34" charset="0"/>
              </a:rPr>
              <a:t> </a:t>
            </a:r>
            <a:r>
              <a:rPr lang="en-US" sz="2400" dirty="0" err="1">
                <a:latin typeface="Arial" pitchFamily="34" charset="0"/>
                <a:cs typeface="Arial" pitchFamily="34" charset="0"/>
              </a:rPr>
              <a:t>nắm</a:t>
            </a:r>
            <a:r>
              <a:rPr lang="en-US" sz="2400" dirty="0">
                <a:latin typeface="Arial" pitchFamily="34" charset="0"/>
                <a:cs typeface="Arial" pitchFamily="34" charset="0"/>
              </a:rPr>
              <a:t> </a:t>
            </a:r>
            <a:r>
              <a:rPr lang="en-US" sz="2400" dirty="0" err="1">
                <a:latin typeface="Arial" pitchFamily="34" charset="0"/>
                <a:cs typeface="Arial" pitchFamily="34" charset="0"/>
              </a:rPr>
              <a:t>lấy</a:t>
            </a:r>
            <a:r>
              <a:rPr lang="en-US" sz="2400" dirty="0">
                <a:latin typeface="Arial" pitchFamily="34" charset="0"/>
                <a:cs typeface="Arial" pitchFamily="34" charset="0"/>
              </a:rPr>
              <a:t> 1 </a:t>
            </a:r>
            <a:r>
              <a:rPr lang="en-US" sz="2400" dirty="0" err="1">
                <a:latin typeface="Arial" pitchFamily="34" charset="0"/>
                <a:cs typeface="Arial" pitchFamily="34" charset="0"/>
              </a:rPr>
              <a:t>tay</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đưa</a:t>
            </a:r>
            <a:r>
              <a:rPr lang="en-US" sz="2400" dirty="0">
                <a:latin typeface="Arial" pitchFamily="34" charset="0"/>
                <a:cs typeface="Arial" pitchFamily="34" charset="0"/>
              </a:rPr>
              <a:t> </a:t>
            </a:r>
            <a:r>
              <a:rPr lang="en-US" sz="2400" dirty="0" err="1">
                <a:latin typeface="Arial" pitchFamily="34" charset="0"/>
                <a:cs typeface="Arial" pitchFamily="34" charset="0"/>
              </a:rPr>
              <a:t>hai</a:t>
            </a:r>
            <a:r>
              <a:rPr lang="en-US" sz="2400" dirty="0">
                <a:latin typeface="Arial" pitchFamily="34" charset="0"/>
                <a:cs typeface="Arial" pitchFamily="34" charset="0"/>
              </a:rPr>
              <a:t> </a:t>
            </a:r>
            <a:r>
              <a:rPr lang="en-US" sz="2400" dirty="0" err="1">
                <a:latin typeface="Arial" pitchFamily="34" charset="0"/>
                <a:cs typeface="Arial" pitchFamily="34" charset="0"/>
              </a:rPr>
              <a:t>tay</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khuyến</a:t>
            </a:r>
            <a:r>
              <a:rPr lang="en-US" sz="2400" dirty="0">
                <a:latin typeface="Arial" pitchFamily="34" charset="0"/>
                <a:cs typeface="Arial" pitchFamily="34" charset="0"/>
              </a:rPr>
              <a:t> </a:t>
            </a:r>
            <a:r>
              <a:rPr lang="en-US" sz="2400" dirty="0" err="1">
                <a:latin typeface="Arial" pitchFamily="34" charset="0"/>
                <a:cs typeface="Arial" pitchFamily="34" charset="0"/>
              </a:rPr>
              <a:t>khích</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bước</a:t>
            </a:r>
            <a:r>
              <a:rPr lang="en-US" sz="2400" dirty="0">
                <a:latin typeface="Arial" pitchFamily="34" charset="0"/>
                <a:cs typeface="Arial" pitchFamily="34" charset="0"/>
              </a:rPr>
              <a:t> </a:t>
            </a:r>
            <a:r>
              <a:rPr lang="en-US" sz="2400" dirty="0" err="1">
                <a:latin typeface="Arial" pitchFamily="34" charset="0"/>
                <a:cs typeface="Arial" pitchFamily="34" charset="0"/>
              </a:rPr>
              <a:t>tới</a:t>
            </a:r>
            <a:endParaRPr lang="en-US" sz="2400" dirty="0">
              <a:latin typeface="Arial" pitchFamily="34" charset="0"/>
              <a:cs typeface="Arial" pitchFamily="34" charset="0"/>
            </a:endParaRPr>
          </a:p>
          <a:p>
            <a:pPr marL="342900" indent="-342900" algn="just" eaLnBrk="1" hangingPunct="1">
              <a:spcBef>
                <a:spcPct val="20000"/>
              </a:spcBef>
              <a:buFont typeface="Arial" charset="0"/>
              <a:buChar char="•"/>
              <a:defRPr/>
            </a:pPr>
            <a:endParaRPr lang="en-US" sz="2400" dirty="0">
              <a:latin typeface="Arial" pitchFamily="34" charset="0"/>
              <a:cs typeface="Arial" pitchFamily="34" charset="0"/>
            </a:endParaRPr>
          </a:p>
        </p:txBody>
      </p:sp>
      <p:pic>
        <p:nvPicPr>
          <p:cNvPr id="47109" name="Picture 11" descr="http://yabudumamoy.ru/uploads/posts/2012-10/1349446192_kak-nauchit-rebenka-samostoyatelno-hodi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41388"/>
            <a:ext cx="3633788"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http://detkikarapuzi.ru/wp-content/uploads/2013/06/nauchit-rebenka-hodit-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52800"/>
            <a:ext cx="3352800" cy="3486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756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7109"/>
                                        </p:tgtEl>
                                        <p:attrNameLst>
                                          <p:attrName>style.visibility</p:attrName>
                                        </p:attrNameLst>
                                      </p:cBhvr>
                                      <p:to>
                                        <p:strVal val="visible"/>
                                      </p:to>
                                    </p:set>
                                    <p:animEffect transition="in" filter="wipe(up)">
                                      <p:cBhvr>
                                        <p:cTn id="12" dur="500"/>
                                        <p:tgtEl>
                                          <p:spTgt spid="47109"/>
                                        </p:tgtEl>
                                      </p:cBhvr>
                                    </p:animEffect>
                                  </p:childTnLst>
                                </p:cTn>
                              </p:par>
                              <p:par>
                                <p:cTn id="13" presetID="22" presetClass="entr" presetSubtype="1" fill="hold" nodeType="withEffect">
                                  <p:stCondLst>
                                    <p:cond delay="0"/>
                                  </p:stCondLst>
                                  <p:childTnLst>
                                    <p:set>
                                      <p:cBhvr>
                                        <p:cTn id="14" dur="1" fill="hold">
                                          <p:stCondLst>
                                            <p:cond delay="0"/>
                                          </p:stCondLst>
                                        </p:cTn>
                                        <p:tgtEl>
                                          <p:spTgt spid="47106"/>
                                        </p:tgtEl>
                                        <p:attrNameLst>
                                          <p:attrName>style.visibility</p:attrName>
                                        </p:attrNameLst>
                                      </p:cBhvr>
                                      <p:to>
                                        <p:strVal val="visible"/>
                                      </p:to>
                                    </p:set>
                                    <p:animEffect transition="in" filter="wipe(up)">
                                      <p:cBhvr>
                                        <p:cTn id="15" dur="500"/>
                                        <p:tgtEl>
                                          <p:spTgt spid="47106"/>
                                        </p:tgtEl>
                                      </p:cBhvr>
                                    </p:animEffect>
                                  </p:childTnLst>
                                </p:cTn>
                              </p:par>
                              <p:par>
                                <p:cTn id="16" presetID="22" presetClass="entr" presetSubtype="1" fill="hold" nodeType="withEffect">
                                  <p:stCondLst>
                                    <p:cond delay="0"/>
                                  </p:stCondLst>
                                  <p:childTnLst>
                                    <p:set>
                                      <p:cBhvr>
                                        <p:cTn id="17" dur="1" fill="hold">
                                          <p:stCondLst>
                                            <p:cond delay="0"/>
                                          </p:stCondLst>
                                        </p:cTn>
                                        <p:tgtEl>
                                          <p:spTgt spid="47107"/>
                                        </p:tgtEl>
                                        <p:attrNameLst>
                                          <p:attrName>style.visibility</p:attrName>
                                        </p:attrNameLst>
                                      </p:cBhvr>
                                      <p:to>
                                        <p:strVal val="visible"/>
                                      </p:to>
                                    </p:set>
                                    <p:animEffect transition="in" filter="wipe(up)">
                                      <p:cBhvr>
                                        <p:cTn id="18" dur="500"/>
                                        <p:tgtEl>
                                          <p:spTgt spid="47107"/>
                                        </p:tgtEl>
                                      </p:cBhvr>
                                    </p:animEffect>
                                  </p:childTnLst>
                                </p:cTn>
                              </p:par>
                              <p:par>
                                <p:cTn id="19" presetID="22" presetClass="entr" presetSubtype="1" fill="hold" nodeType="withEffect">
                                  <p:stCondLst>
                                    <p:cond delay="0"/>
                                  </p:stCondLst>
                                  <p:childTnLst>
                                    <p:set>
                                      <p:cBhvr>
                                        <p:cTn id="20" dur="1" fill="hold">
                                          <p:stCondLst>
                                            <p:cond delay="0"/>
                                          </p:stCondLst>
                                        </p:cTn>
                                        <p:tgtEl>
                                          <p:spTgt spid="47110"/>
                                        </p:tgtEl>
                                        <p:attrNameLst>
                                          <p:attrName>style.visibility</p:attrName>
                                        </p:attrNameLst>
                                      </p:cBhvr>
                                      <p:to>
                                        <p:strVal val="visible"/>
                                      </p:to>
                                    </p:set>
                                    <p:animEffect transition="in" filter="wipe(up)">
                                      <p:cBhvr>
                                        <p:cTn id="21"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ài tập vận động cho bé 1"/>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76400"/>
            <a:ext cx="7848600" cy="4724400"/>
          </a:xfrm>
        </p:spPr>
      </p:pic>
      <p:sp>
        <p:nvSpPr>
          <p:cNvPr id="5" name="Content Placeholder 3"/>
          <p:cNvSpPr txBox="1">
            <a:spLocks/>
          </p:cNvSpPr>
          <p:nvPr/>
        </p:nvSpPr>
        <p:spPr bwMode="auto">
          <a:xfrm>
            <a:off x="149225" y="222250"/>
            <a:ext cx="871696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n-US" altLang="en-US" sz="2400">
                <a:latin typeface="Arial" charset="0"/>
                <a:cs typeface="Arial" charset="0"/>
              </a:rPr>
              <a:t>Tập trẻ đi trong nhà, trên thảm, must xốp..v…v.. cho trẻ đi chân trần để trẻ cảm nhận rõ ràng mặt đất dưới chân mình, tăng sự mẫn cảm và điều chỉnh dáng đi, sự cân bằng.</a:t>
            </a:r>
          </a:p>
        </p:txBody>
      </p:sp>
    </p:spTree>
    <p:extLst>
      <p:ext uri="{BB962C8B-B14F-4D97-AF65-F5344CB8AC3E}">
        <p14:creationId xmlns:p14="http://schemas.microsoft.com/office/powerpoint/2010/main" val="2273510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ạy con nhanh biết lẫy, bò với chiêu 'độc' - 8"/>
          <p:cNvPicPr>
            <a:picLocks noChangeAspect="1" noChangeArrowheads="1"/>
          </p:cNvPicPr>
          <p:nvPr/>
        </p:nvPicPr>
        <p:blipFill>
          <a:blip r:embed="rId2">
            <a:extLst>
              <a:ext uri="{28A0092B-C50C-407E-A947-70E740481C1C}">
                <a14:useLocalDpi xmlns:a14="http://schemas.microsoft.com/office/drawing/2010/main" val="0"/>
              </a:ext>
            </a:extLst>
          </a:blip>
          <a:srcRect t="47850" r="29980"/>
          <a:stretch>
            <a:fillRect/>
          </a:stretch>
        </p:blipFill>
        <p:spPr bwMode="auto">
          <a:xfrm>
            <a:off x="466725" y="3505200"/>
            <a:ext cx="51054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txBox="1">
            <a:spLocks/>
          </p:cNvSpPr>
          <p:nvPr/>
        </p:nvSpPr>
        <p:spPr bwMode="auto">
          <a:xfrm>
            <a:off x="4445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nhảy</a:t>
            </a:r>
          </a:p>
        </p:txBody>
      </p:sp>
      <p:sp>
        <p:nvSpPr>
          <p:cNvPr id="6" name="Content Placeholder 2"/>
          <p:cNvSpPr txBox="1">
            <a:spLocks/>
          </p:cNvSpPr>
          <p:nvPr/>
        </p:nvSpPr>
        <p:spPr bwMode="auto">
          <a:xfrm>
            <a:off x="554038" y="987425"/>
            <a:ext cx="8229600" cy="2478088"/>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Arial" pitchFamily="34" charset="0"/>
                <a:cs typeface="Arial" pitchFamily="34" charset="0"/>
              </a:rPr>
              <a:t> Tư thế chuẩn bị: Bé đứng đối diện với cô, tay cô xốc nách bé lên.</a:t>
            </a:r>
          </a:p>
          <a:p>
            <a:pPr marL="0" indent="0" algn="just">
              <a:buFont typeface="Arial" panose="020B0604020202020204" pitchFamily="34" charset="0"/>
              <a:buNone/>
              <a:defRPr/>
            </a:pPr>
            <a:r>
              <a:rPr lang="en-US" sz="2400" dirty="0">
                <a:latin typeface="Arial" pitchFamily="34" charset="0"/>
                <a:cs typeface="Arial" pitchFamily="34" charset="0"/>
              </a:rPr>
              <a:t>1. Nhẹ nhàng nhấc bé lên khỏi mặt sàn một chút để cho bé tự do nhún nhảy</a:t>
            </a:r>
          </a:p>
          <a:p>
            <a:pPr marL="0" indent="0" algn="just">
              <a:buFont typeface="Arial" panose="020B0604020202020204" pitchFamily="34" charset="0"/>
              <a:buNone/>
              <a:defRPr/>
            </a:pPr>
            <a:r>
              <a:rPr lang="en-US" sz="2400" dirty="0">
                <a:latin typeface="Arial" pitchFamily="34" charset="0"/>
                <a:cs typeface="Arial" pitchFamily="34" charset="0"/>
              </a:rPr>
              <a:t>2. Hạ bé xuống tư thế chuẩn bị</a:t>
            </a:r>
          </a:p>
          <a:p>
            <a:pPr marL="0" indent="0" algn="just">
              <a:buFont typeface="Arial" panose="020B0604020202020204" pitchFamily="34" charset="0"/>
              <a:buNone/>
              <a:defRPr/>
            </a:pPr>
            <a:endParaRPr lang="en-US" sz="2400" dirty="0">
              <a:latin typeface="Arial" pitchFamily="34" charset="0"/>
              <a:cs typeface="Arial" pitchFamily="34" charset="0"/>
            </a:endParaRPr>
          </a:p>
          <a:p>
            <a:pPr algn="just">
              <a:defRPr/>
            </a:pPr>
            <a:endParaRPr lang="en-US" sz="2400" dirty="0">
              <a:latin typeface="Arial" pitchFamily="34" charset="0"/>
              <a:cs typeface="Arial" pitchFamily="34" charset="0"/>
            </a:endParaRPr>
          </a:p>
        </p:txBody>
      </p:sp>
      <p:pic>
        <p:nvPicPr>
          <p:cNvPr id="79877" name="Picture 2" descr="Dạy con nhanh biết lẫy, bò với chiêu 'độc' - 8"/>
          <p:cNvPicPr>
            <a:picLocks noChangeAspect="1" noChangeArrowheads="1"/>
          </p:cNvPicPr>
          <p:nvPr/>
        </p:nvPicPr>
        <p:blipFill>
          <a:blip r:embed="rId2">
            <a:extLst>
              <a:ext uri="{28A0092B-C50C-407E-A947-70E740481C1C}">
                <a14:useLocalDpi xmlns:a14="http://schemas.microsoft.com/office/drawing/2010/main" val="0"/>
              </a:ext>
            </a:extLst>
          </a:blip>
          <a:srcRect t="47850" r="70123"/>
          <a:stretch>
            <a:fillRect/>
          </a:stretch>
        </p:blipFill>
        <p:spPr bwMode="auto">
          <a:xfrm>
            <a:off x="6172200" y="3467100"/>
            <a:ext cx="2133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887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NAM NAM GAY DUA LEN DAU VA HA XUONG_13T"/>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 y="14478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162425" y="5943600"/>
            <a:ext cx="26670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ngồi</a:t>
            </a:r>
            <a:r>
              <a:rPr lang="en-US" sz="2400" b="1" dirty="0">
                <a:latin typeface="Arial" pitchFamily="34" charset="0"/>
                <a:cs typeface="Arial" pitchFamily="34" charset="0"/>
              </a:rPr>
              <a:t> </a:t>
            </a:r>
          </a:p>
        </p:txBody>
      </p:sp>
      <p:pic>
        <p:nvPicPr>
          <p:cNvPr id="60420" name="Picture 3" descr="NAM NAM GAY NGOI DAY_2_16_18TH"/>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657725" y="2057400"/>
            <a:ext cx="434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457200" y="228600"/>
            <a:ext cx="8229600" cy="990600"/>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1" hangingPunct="1">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Một</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số</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bài</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tập</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vận</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động</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cơ</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bản</a:t>
            </a:r>
            <a:r>
              <a:rPr lang="en-US" altLang="en-US" sz="2800"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cho</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nhà</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12-24 </a:t>
            </a:r>
            <a:r>
              <a:rPr lang="en-US" altLang="en-US" sz="2800" dirty="0" err="1">
                <a:solidFill>
                  <a:srgbClr val="0000FF"/>
                </a:solidFill>
                <a:latin typeface="Arial" panose="020B0604020202020204" pitchFamily="34" charset="0"/>
                <a:cs typeface="Arial" panose="020B0604020202020204" pitchFamily="34" charset="0"/>
              </a:rPr>
              <a:t>tháng</a:t>
            </a:r>
            <a:endParaRPr lang="en-US" altLang="en-US"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80273"/>
      </p:ext>
    </p:extLst>
  </p:cSld>
  <p:clrMapOvr>
    <a:masterClrMapping/>
  </p:clrMapOvr>
  <p:transition spd="slow">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NGOI  DUA TAY LEN DINH DAU_14_15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2129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NGOI TAP VOI GAY_14_18TH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119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DUNG LEN NGOI XUONG_16_18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44500" y="152400"/>
            <a:ext cx="8229600" cy="639763"/>
          </a:xfrm>
          <a:prstGeom prst="rect">
            <a:avLst/>
          </a:prstGeom>
          <a:noFill/>
          <a:ln>
            <a:noFill/>
          </a:ln>
        </p:spPr>
        <p:txBody>
          <a:bodyPr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đứng</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lên</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ngồi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xuống</a:t>
            </a:r>
            <a:endParaRPr lang="en-US" sz="2800" b="1" dirty="0">
              <a:latin typeface="Arial" pitchFamily="34" charset="0"/>
              <a:ea typeface="+mn-ea"/>
              <a:cs typeface="Arial" pitchFamily="34" charset="0"/>
            </a:endParaRPr>
          </a:p>
        </p:txBody>
      </p:sp>
    </p:spTree>
    <p:extLst>
      <p:ext uri="{BB962C8B-B14F-4D97-AF65-F5344CB8AC3E}">
        <p14:creationId xmlns:p14="http://schemas.microsoft.com/office/powerpoint/2010/main" val="4705365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DUNG LEN NGOI XUONG_16_18TH (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39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3730</TotalTime>
  <Words>6650</Words>
  <Application>Microsoft Office PowerPoint</Application>
  <PresentationFormat>Trình chiếu Trên màn hình (4:3)</PresentationFormat>
  <Paragraphs>487</Paragraphs>
  <Slides>152</Slides>
  <Notes>9</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152</vt:i4>
      </vt:variant>
    </vt:vector>
  </HeadingPairs>
  <TitlesOfParts>
    <vt:vector size="162" baseType="lpstr">
      <vt:lpstr>Arain</vt:lpstr>
      <vt:lpstr>Arial</vt:lpstr>
      <vt:lpstr>Arian</vt:lpstr>
      <vt:lpstr>Calibri</vt:lpstr>
      <vt:lpstr>Courier New</vt:lpstr>
      <vt:lpstr>Symbol</vt:lpstr>
      <vt:lpstr>Times New Roman</vt:lpstr>
      <vt:lpstr>Verdana</vt:lpstr>
      <vt:lpstr>Wingdings</vt:lpstr>
      <vt:lpstr>Office Theme</vt:lpstr>
      <vt:lpstr>Bản trình bày PowerPoint</vt:lpstr>
      <vt:lpstr>Bản trình bày PowerPoint</vt:lpstr>
      <vt:lpstr>Bản trình bày PowerPoint</vt:lpstr>
      <vt:lpstr>Bản trình bày PowerPoint</vt:lpstr>
      <vt:lpstr>Bản trình bày PowerPoint</vt:lpstr>
      <vt:lpstr>1. TÀI LIỆU NGHIÊN CỨU</vt:lpstr>
      <vt:lpstr>Bản trình bày PowerPoint</vt:lpstr>
      <vt:lpstr>Bản trình bày PowerPoint</vt:lpstr>
      <vt:lpstr>Bản trình bày PowerPoint</vt:lpstr>
      <vt:lpstr>Bản trình bày PowerPoint</vt:lpstr>
      <vt:lpstr>Bản trình bày PowerPoint</vt:lpstr>
      <vt:lpstr>Bản trình bày PowerPoint</vt:lpstr>
      <vt:lpstr>4. CÁC HOẠT ĐỘNG GIÁO DỤC PHÁT TRIỂN VẬN ĐỘNG CHO TRẺ </vt:lpstr>
      <vt:lpstr>+ Thể dục buổi sáng</vt:lpstr>
      <vt:lpstr>Bản trình bày PowerPoint</vt:lpstr>
      <vt:lpstr>+ Phút thể dục</vt:lpstr>
      <vt:lpstr>Bản trình bày PowerPoint</vt:lpstr>
      <vt:lpstr>Bản trình bày PowerPoint</vt:lpstr>
      <vt:lpstr>Bản trình bày PowerPoint</vt:lpstr>
      <vt:lpstr>     - Nhằm rèn luyện cơ thể, khích lệ lòng yêu thích TDTT, góp phần củng cố và hoàn thiện kỹ năng vận động ở trẻ.  - Xác định kết quả giáo dục của GV và sự tập luyện của trẻ, tạo ra không khí thi đua rèn luyện thể dục giữa các lớp, các khối trong một trường và các trường với nhau.     </vt:lpstr>
      <vt:lpstr>Bản trình bày PowerPoint</vt:lpstr>
      <vt:lpstr> - HĐ này rèn luyện cho những trẻ hoặc nhóm trẻ tập luyện các bài tập chưa đạt yêu cầu. Nhằm giúp trẻ đạt yêu cầu giáo dục thể chất chung phù hợp với lứa tuổi.  - Ngoài ra, GV còn bồi dưỡng cho những trẻ có năng khiếu - khả năng về TDTT.   </vt:lpstr>
      <vt:lpstr>Bản trình bày PowerPoint</vt:lpstr>
      <vt:lpstr>Bản trình bày PowerPoint</vt:lpstr>
      <vt:lpstr>Bản trình bày PowerPoint</vt:lpstr>
      <vt:lpstr>I. HƯỚNG DẪN TỔ CHỨC HOẠT ĐỘNG GDPTVĐ</vt:lpstr>
      <vt:lpstr>+ Mục tiêu chung (CT + KQMĐ)  </vt:lpstr>
      <vt:lpstr>+ Nội dung chung phát triển vận động </vt:lpstr>
      <vt:lpstr>Bản trình bày PowerPoint</vt:lpstr>
      <vt:lpstr>  Các mục tiêu và nội dung sẽ được GV xây dựng cụ thể hóa thành các hoạt động để trẻ thực hiện theo các độ tuổi.</vt:lpstr>
      <vt:lpstr>Bản trình bày PowerPoint</vt:lpstr>
      <vt:lpstr>2. Cấu trúc, nội dung giờ học GDPTVĐ</vt:lpstr>
      <vt:lpstr>Bản trình bày PowerPoint</vt:lpstr>
      <vt:lpstr>Bản trình bày PowerPoint</vt:lpstr>
      <vt:lpstr>Tại sao khi tổ chức giờ học GDPTVĐ,  cho trẻ cần đảm bảo đúng cấu trúc gồm 3 phần?</vt:lpstr>
      <vt:lpstr>Bản trình bày PowerPoint</vt:lpstr>
      <vt:lpstr>Trong trọng động có phần thực hiện trò chơi vận động:</vt:lpstr>
      <vt:lpstr>Bản trình bày PowerPoint</vt:lpstr>
      <vt:lpstr>Bản trình bày PowerPoint</vt:lpstr>
      <vt:lpstr>Bản trình bày PowerPoint</vt:lpstr>
      <vt:lpstr>Đối với nhà trẻ: Giờ chơi tập PTVĐ </vt:lpstr>
      <vt:lpstr>Bản trình bày PowerPoint</vt:lpstr>
      <vt:lpstr>Một số vận động  giúp trẻ khởi động để các cơ được co giãn,…. tạo tâm trạng tốt cho trẻ nhóm 6 - 12 tháng. </vt:lpstr>
      <vt:lpstr>Bản trình bày PowerPoint</vt:lpstr>
      <vt:lpstr>Bản trình bày PowerPoint</vt:lpstr>
      <vt:lpstr>Bản trình bày PowerPoint</vt:lpstr>
      <vt:lpstr>Xoa bóp bụng</vt:lpstr>
      <vt:lpstr>Bản trình bày PowerPoint</vt:lpstr>
      <vt:lpstr>Hoạt động khởi động trẻ nhóm 12-24 tháng. </vt:lpstr>
      <vt:lpstr>Hoạt động khởi động trẻ nhóm 24-36 tháng. </vt:lpstr>
      <vt:lpstr>Bản trình bày PowerPoint</vt:lpstr>
      <vt:lpstr>Trọng động: BTPTC Theo CT. GDMN chủ yếu các BT tập thụ động PT các nhóm cơ và hô hấp</vt:lpstr>
      <vt:lpstr>Bản trình bày PowerPoint</vt:lpstr>
      <vt:lpstr>Bản trình bày PowerPoint</vt:lpstr>
      <vt:lpstr>Ngồi duỗi thẳng lưng </vt:lpstr>
      <vt:lpstr>Bản trình bày PowerPoint</vt:lpstr>
      <vt:lpstr>Bản trình bày PowerPoint</vt:lpstr>
      <vt:lpstr>Bài tập bắt chéo tay từ hai bên sang trước ngực Di chuyển tay của bé dang ngang hai bên, sau đó bắt chéo trước ngực. Bài tập này giúp mở rộng vai và thúc đẩy phát triển nhóm cơ bắp ở ngực. </vt:lpstr>
      <vt:lpstr>Bài tập Di chuyển tay lên xuống luân phiên </vt:lpstr>
      <vt:lpstr> Bài tập Xoay cánh tay </vt:lpstr>
      <vt:lpstr>Bài tập Co duỗi chân</vt:lpstr>
      <vt:lpstr>Bản trình bày PowerPoint</vt:lpstr>
      <vt:lpstr>Bản trình bày PowerPoint</vt:lpstr>
      <vt:lpstr>Bài tập Mở rộng sang hai bên  Giữ hai chân bé tạo chuyển động tròn từ bụng hướng sang hai bên và xuống dưới, giúp kích thích sự đàn hồi của cơ chân và sự phát triển của các cơ đùi trong.  Nắm hai chân bé và đẩy lên kéo ngược về phía đầu Bài tập này tác động tốt đến khả năng vận động của xương hông và kích thích phát triển nhóm cơ hông.  </vt:lpstr>
      <vt:lpstr>Bài tập nhấc chân</vt:lpstr>
      <vt:lpstr>Bản trình bày PowerPoint</vt:lpstr>
      <vt:lpstr>Bản trình bày PowerPoint</vt:lpstr>
      <vt:lpstr>Bản trình bày PowerPoint</vt:lpstr>
      <vt:lpstr>Bản trình bày PowerPoint</vt:lpstr>
      <vt:lpstr>Bản trình bày PowerPoint</vt:lpstr>
      <vt:lpstr>Bản trình bày PowerPoint</vt:lpstr>
      <vt:lpstr>Bài tập với bóng nhún PT cơ lưng, bụng, lườn</vt:lpstr>
      <vt:lpstr>Bản trình bày PowerPoint</vt:lpstr>
      <vt:lpstr>Bản trình bày PowerPoint</vt:lpstr>
      <vt:lpstr>Bản trình bày PowerPoint</vt:lpstr>
      <vt:lpstr>Bản trình bày PowerPoint</vt:lpstr>
      <vt:lpstr>Trọng động: Vận động cơ bản theo trong CT GDMN </vt:lpstr>
      <vt:lpstr>Bản trình bày PowerPoint</vt:lpstr>
      <vt:lpstr>Bản trình bày PowerPoint</vt:lpstr>
      <vt:lpstr>Bài tập ngồi</vt:lpstr>
      <vt:lpstr>Bản trình bày PowerPoint</vt:lpstr>
      <vt:lpstr>Bản trình bày PowerPoint</vt:lpstr>
      <vt:lpstr>Bản trình bày PowerPoint</vt:lpstr>
      <vt:lpstr>Bản trình bày PowerPoint</vt:lpstr>
      <vt:lpstr>Bài tập đứng</vt:lpstr>
      <vt:lpstr>Bài Tập cúi</vt:lpstr>
      <vt:lpstr>Bản trình bày PowerPoint</vt:lpstr>
      <vt:lpstr>Tập đi cho trẻ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C. Hồi tĩnh: để giúp trẻ trở về trạng thái ban đầu. </vt:lpstr>
      <vt:lpstr>Bản trình bày PowerPoint</vt:lpstr>
      <vt:lpstr>4. Hình thức tổ chức hoạt động GDPTVĐ  cho trẻ mẫu giáo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Nếu có một vận động cơ bản thì có thể là vận động mới hoặc trẻ đã biết. Vd: Bò, bật, ném</vt:lpstr>
      <vt:lpstr>Bản trình bày PowerPoint</vt:lpstr>
      <vt:lpstr>Bản trình bày PowerPoint</vt:lpstr>
      <vt:lpstr>Bản trình bày PowerPoint</vt:lpstr>
      <vt:lpstr>Bản trình bày PowerPoint</vt:lpstr>
      <vt:lpstr>Bản trình bày PowerPoint</vt:lpstr>
      <vt:lpstr>Hồi tĩnh</vt:lpstr>
      <vt:lpstr>Bản trình bày PowerPoint</vt:lpstr>
      <vt:lpstr>Bản trình bày PowerPoint</vt:lpstr>
      <vt:lpstr>Lưu ý:</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Gia Thanh</dc:creator>
  <cp:lastModifiedBy>Van Thanh Thao</cp:lastModifiedBy>
  <cp:revision>434</cp:revision>
  <cp:lastPrinted>2022-12-28T09:33:31Z</cp:lastPrinted>
  <dcterms:created xsi:type="dcterms:W3CDTF">1601-01-01T00:00:00Z</dcterms:created>
  <dcterms:modified xsi:type="dcterms:W3CDTF">2022-12-29T09:44:43Z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